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3"/>
  </p:handoutMasterIdLst>
  <p:sldIdLst>
    <p:sldId id="258" r:id="rId2"/>
  </p:sldIdLst>
  <p:sldSz cx="21386800" cy="30279975"/>
  <p:notesSz cx="6858000" cy="9144000"/>
  <p:defaultTextStyle>
    <a:defPPr>
      <a:defRPr lang="es-ES"/>
    </a:defPPr>
    <a:lvl1pPr marL="0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6158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2316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58474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44632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0789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16947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03105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689263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895E"/>
    <a:srgbClr val="464646"/>
    <a:srgbClr val="F1CF91"/>
    <a:srgbClr val="FF7709"/>
    <a:srgbClr val="FF890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648" y="-78"/>
      </p:cViewPr>
      <p:guideLst>
        <p:guide orient="horz" pos="3232"/>
        <p:guide pos="242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C3322-B9E3-4440-BAE9-D423BB8BDB72}" type="datetimeFigureOut">
              <a:rPr lang="es-ES" smtClean="0"/>
              <a:pPr/>
              <a:t>29/12/2014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B9BCF-3DF3-47EA-B10B-5FC9171254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04010" y="9406420"/>
            <a:ext cx="18178780" cy="649056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29/12/2014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29/12/2014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5505430" y="1212605"/>
            <a:ext cx="4812030" cy="2583610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69340" y="1212605"/>
            <a:ext cx="14079643" cy="2583610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29/12/2014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29/12/2014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89410" y="19457690"/>
            <a:ext cx="18178780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89410" y="12833948"/>
            <a:ext cx="18178780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29/12/2014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9340" y="7065330"/>
            <a:ext cx="9445837" cy="19983384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871623" y="7065330"/>
            <a:ext cx="9445837" cy="19983384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29/12/2014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9340" y="6777950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69340" y="9602677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0864198" y="6777950"/>
            <a:ext cx="9453263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0864198" y="9602677"/>
            <a:ext cx="9453263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29/12/2014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29/12/2014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29/12/2014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9341" y="1205591"/>
            <a:ext cx="7036110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61645" y="1205594"/>
            <a:ext cx="11955815" cy="25843120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69341" y="6336367"/>
            <a:ext cx="7036110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29/12/2014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91962" y="21195982"/>
            <a:ext cx="12832080" cy="250230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191962" y="2705572"/>
            <a:ext cx="12832080" cy="18167985"/>
          </a:xfrm>
        </p:spPr>
        <p:txBody>
          <a:bodyPr/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191962" y="23698288"/>
            <a:ext cx="12832080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29/12/2014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9340" y="7065330"/>
            <a:ext cx="19248120" cy="19983384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069340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B037D-21D6-4B61-8F44-A44E5FAF7008}" type="datetimeFigureOut">
              <a:rPr lang="es-ES" smtClean="0"/>
              <a:pPr/>
              <a:t>29/12/2014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7307157" y="28065053"/>
            <a:ext cx="6772487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5327207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8B721-1C2B-4621-A4A4-04B83FD629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2952323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121" indent="-1107121" algn="l" defTabSz="2952323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63" indent="-922601" algn="l" defTabSz="2952323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40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566" indent="-738081" algn="l" defTabSz="2952323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727" indent="-738081" algn="l" defTabSz="2952323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11729" y="522363"/>
            <a:ext cx="9369904" cy="1846219"/>
          </a:xfrm>
        </p:spPr>
        <p:txBody>
          <a:bodyPr>
            <a:normAutofit/>
          </a:bodyPr>
          <a:lstStyle/>
          <a:p>
            <a:pPr algn="l"/>
            <a:endParaRPr lang="es-ES" sz="6000" dirty="0">
              <a:solidFill>
                <a:schemeClr val="bg1"/>
              </a:solidFill>
              <a:latin typeface="Segoe UI Light" pitchFamily="34" charset="0"/>
              <a:cs typeface="Segoe U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" y="5607592"/>
            <a:ext cx="310970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+mj-lt"/>
              </a:rPr>
              <a:t>Autores:</a:t>
            </a:r>
          </a:p>
          <a:p>
            <a:pPr algn="ctr"/>
            <a:endParaRPr lang="es-ES" sz="40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s-ES" sz="3200" dirty="0" smtClean="0">
                <a:solidFill>
                  <a:schemeClr val="bg1"/>
                </a:solidFill>
                <a:latin typeface="+mj-lt"/>
              </a:rPr>
              <a:t>Apellido, I.</a:t>
            </a:r>
          </a:p>
          <a:p>
            <a:pPr algn="ctr"/>
            <a:r>
              <a:rPr lang="es-ES" sz="3200" dirty="0" smtClean="0">
                <a:solidFill>
                  <a:schemeClr val="bg1"/>
                </a:solidFill>
                <a:latin typeface="+mj-lt"/>
              </a:rPr>
              <a:t>Apellido 2, I2.</a:t>
            </a:r>
          </a:p>
          <a:p>
            <a:pPr algn="ctr"/>
            <a:r>
              <a:rPr lang="es-ES" sz="3200" dirty="0" smtClean="0">
                <a:solidFill>
                  <a:schemeClr val="bg1"/>
                </a:solidFill>
                <a:latin typeface="+mj-lt"/>
              </a:rPr>
              <a:t>Apellido 3, I3.</a:t>
            </a:r>
          </a:p>
          <a:p>
            <a:pPr algn="ctr"/>
            <a:endParaRPr lang="es-ES" sz="3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s-ES" sz="3200" dirty="0" smtClean="0">
                <a:solidFill>
                  <a:schemeClr val="bg1"/>
                </a:solidFill>
                <a:latin typeface="+mj-lt"/>
              </a:rPr>
              <a:t>Adscripción 1</a:t>
            </a:r>
          </a:p>
          <a:p>
            <a:pPr algn="ctr"/>
            <a:r>
              <a:rPr lang="es-ES" sz="3200" dirty="0" smtClean="0">
                <a:solidFill>
                  <a:schemeClr val="bg1"/>
                </a:solidFill>
                <a:latin typeface="+mj-lt"/>
              </a:rPr>
              <a:t>Adscripción 2</a:t>
            </a:r>
            <a:endParaRPr lang="es-E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10523012"/>
            <a:ext cx="310970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+mj-lt"/>
              </a:rPr>
              <a:t>Contacto:</a:t>
            </a:r>
          </a:p>
          <a:p>
            <a:pPr algn="ctr"/>
            <a:endParaRPr lang="es-ES" sz="40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s-ES" sz="3200" dirty="0" smtClean="0">
                <a:solidFill>
                  <a:schemeClr val="bg1"/>
                </a:solidFill>
                <a:latin typeface="+mj-lt"/>
              </a:rPr>
              <a:t>Nombre</a:t>
            </a:r>
          </a:p>
          <a:p>
            <a:pPr algn="ctr"/>
            <a:r>
              <a:rPr lang="es-ES" sz="3200" dirty="0" smtClean="0">
                <a:solidFill>
                  <a:schemeClr val="bg1"/>
                </a:solidFill>
                <a:latin typeface="+mj-lt"/>
              </a:rPr>
              <a:t>Correo electrónico</a:t>
            </a:r>
          </a:p>
          <a:p>
            <a:pPr algn="ctr"/>
            <a:r>
              <a:rPr lang="es-ES" sz="3200" dirty="0" smtClean="0">
                <a:solidFill>
                  <a:schemeClr val="bg1"/>
                </a:solidFill>
                <a:latin typeface="+mj-lt"/>
              </a:rPr>
              <a:t>Dirección</a:t>
            </a:r>
          </a:p>
          <a:p>
            <a:pPr algn="ctr"/>
            <a:r>
              <a:rPr lang="es-ES" sz="3200" dirty="0" smtClean="0">
                <a:solidFill>
                  <a:schemeClr val="bg1"/>
                </a:solidFill>
                <a:latin typeface="+mj-lt"/>
              </a:rPr>
              <a:t>Teléfono</a:t>
            </a:r>
          </a:p>
          <a:p>
            <a:pPr algn="ctr"/>
            <a:r>
              <a:rPr lang="es-ES" sz="3200" dirty="0" smtClean="0">
                <a:solidFill>
                  <a:schemeClr val="bg1"/>
                </a:solidFill>
                <a:latin typeface="+mj-lt"/>
              </a:rPr>
              <a:t>Fax</a:t>
            </a:r>
            <a:endParaRPr lang="es-E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815113" y="4435159"/>
            <a:ext cx="7485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+mj-lt"/>
              </a:rPr>
              <a:t>1. Introducción</a:t>
            </a:r>
            <a:endParaRPr lang="es-ES" sz="3200" dirty="0"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815113" y="4938967"/>
            <a:ext cx="7485354" cy="47892"/>
          </a:xfrm>
          <a:prstGeom prst="rect">
            <a:avLst/>
          </a:prstGeom>
          <a:solidFill>
            <a:srgbClr val="158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3815113" y="5037956"/>
            <a:ext cx="74853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 err="1"/>
              <a:t>Lorem</a:t>
            </a:r>
            <a:r>
              <a:rPr lang="es-ES" sz="1800" dirty="0"/>
              <a:t> </a:t>
            </a:r>
            <a:r>
              <a:rPr lang="es-ES" sz="1800" dirty="0" err="1"/>
              <a:t>ipsum</a:t>
            </a:r>
            <a:r>
              <a:rPr lang="es-ES" sz="1800" dirty="0"/>
              <a:t> dolor </a:t>
            </a:r>
            <a:r>
              <a:rPr lang="es-ES" sz="1800" dirty="0" err="1"/>
              <a:t>sit</a:t>
            </a:r>
            <a:r>
              <a:rPr lang="es-ES" sz="1800" dirty="0"/>
              <a:t> </a:t>
            </a:r>
            <a:r>
              <a:rPr lang="es-ES" sz="1800" dirty="0" err="1"/>
              <a:t>amet</a:t>
            </a:r>
            <a:r>
              <a:rPr lang="es-ES" sz="1800" dirty="0"/>
              <a:t>, </a:t>
            </a:r>
            <a:r>
              <a:rPr lang="es-ES" sz="1800" dirty="0" err="1"/>
              <a:t>consectetur</a:t>
            </a:r>
            <a:r>
              <a:rPr lang="es-ES" sz="1800" dirty="0"/>
              <a:t> </a:t>
            </a:r>
            <a:r>
              <a:rPr lang="es-ES" sz="1800" dirty="0" err="1"/>
              <a:t>adipisicing</a:t>
            </a:r>
            <a:r>
              <a:rPr lang="es-ES" sz="1800" dirty="0"/>
              <a:t> </a:t>
            </a:r>
            <a:r>
              <a:rPr lang="es-ES" sz="1800" dirty="0" err="1"/>
              <a:t>elit</a:t>
            </a:r>
            <a:r>
              <a:rPr lang="es-ES" sz="1800" dirty="0"/>
              <a:t>, sed do </a:t>
            </a:r>
            <a:r>
              <a:rPr lang="es-ES" sz="1800" dirty="0" err="1"/>
              <a:t>eiusmod</a:t>
            </a:r>
            <a:r>
              <a:rPr lang="es-ES" sz="1800" dirty="0"/>
              <a:t> </a:t>
            </a:r>
            <a:r>
              <a:rPr lang="es-ES" sz="1800" dirty="0" err="1"/>
              <a:t>tempor</a:t>
            </a:r>
            <a:r>
              <a:rPr lang="es-ES" sz="1800" dirty="0"/>
              <a:t> </a:t>
            </a:r>
            <a:r>
              <a:rPr lang="es-ES" sz="1800" dirty="0" err="1"/>
              <a:t>incididunt</a:t>
            </a:r>
            <a:r>
              <a:rPr lang="es-ES" sz="1800" dirty="0"/>
              <a:t> ut labore et </a:t>
            </a:r>
            <a:r>
              <a:rPr lang="es-ES" sz="1800" dirty="0" err="1"/>
              <a:t>dolore</a:t>
            </a:r>
            <a:r>
              <a:rPr lang="es-ES" sz="1800" dirty="0"/>
              <a:t> magna </a:t>
            </a:r>
            <a:r>
              <a:rPr lang="es-ES" sz="1800" dirty="0" err="1"/>
              <a:t>aliqua</a:t>
            </a:r>
            <a:r>
              <a:rPr lang="es-ES" sz="1800" dirty="0"/>
              <a:t>. Ut </a:t>
            </a:r>
            <a:r>
              <a:rPr lang="es-ES" sz="1800" dirty="0" err="1"/>
              <a:t>enim</a:t>
            </a:r>
            <a:r>
              <a:rPr lang="es-ES" sz="1800" dirty="0"/>
              <a:t> ad </a:t>
            </a:r>
            <a:r>
              <a:rPr lang="es-ES" sz="1800" dirty="0" err="1"/>
              <a:t>minim</a:t>
            </a:r>
            <a:r>
              <a:rPr lang="es-ES" sz="1800" dirty="0"/>
              <a:t> </a:t>
            </a:r>
            <a:r>
              <a:rPr lang="es-ES" sz="1800" dirty="0" err="1"/>
              <a:t>veniam</a:t>
            </a:r>
            <a:r>
              <a:rPr lang="es-ES" sz="1800" dirty="0"/>
              <a:t>, </a:t>
            </a:r>
            <a:r>
              <a:rPr lang="es-ES" sz="1800" dirty="0" err="1"/>
              <a:t>quis</a:t>
            </a:r>
            <a:r>
              <a:rPr lang="es-ES" sz="1800" dirty="0"/>
              <a:t> </a:t>
            </a:r>
            <a:r>
              <a:rPr lang="es-ES" sz="1800" dirty="0" err="1"/>
              <a:t>nostrud</a:t>
            </a:r>
            <a:r>
              <a:rPr lang="es-ES" sz="1800" dirty="0"/>
              <a:t> </a:t>
            </a:r>
            <a:r>
              <a:rPr lang="es-ES" sz="1800" dirty="0" err="1"/>
              <a:t>exercitation</a:t>
            </a:r>
            <a:r>
              <a:rPr lang="es-ES" sz="1800" dirty="0"/>
              <a:t> </a:t>
            </a:r>
            <a:r>
              <a:rPr lang="es-ES" sz="1800" dirty="0" err="1"/>
              <a:t>ullamco</a:t>
            </a:r>
            <a:r>
              <a:rPr lang="es-ES" sz="1800" dirty="0"/>
              <a:t> </a:t>
            </a:r>
            <a:r>
              <a:rPr lang="es-ES" sz="1800" dirty="0" err="1"/>
              <a:t>laboris</a:t>
            </a:r>
            <a:r>
              <a:rPr lang="es-ES" sz="1800" dirty="0"/>
              <a:t> </a:t>
            </a:r>
            <a:r>
              <a:rPr lang="es-ES" sz="1800" dirty="0" err="1"/>
              <a:t>nisi</a:t>
            </a:r>
            <a:r>
              <a:rPr lang="es-ES" sz="1800" dirty="0"/>
              <a:t> ut </a:t>
            </a:r>
            <a:r>
              <a:rPr lang="es-ES" sz="1800" dirty="0" err="1"/>
              <a:t>aliquip</a:t>
            </a:r>
            <a:r>
              <a:rPr lang="es-ES" sz="1800" dirty="0"/>
              <a:t> ex </a:t>
            </a:r>
            <a:r>
              <a:rPr lang="es-ES" sz="1800" dirty="0" err="1"/>
              <a:t>ea</a:t>
            </a:r>
            <a:r>
              <a:rPr lang="es-ES" sz="1800" dirty="0"/>
              <a:t> </a:t>
            </a:r>
            <a:r>
              <a:rPr lang="es-ES" sz="1800" dirty="0" err="1"/>
              <a:t>commodo</a:t>
            </a:r>
            <a:r>
              <a:rPr lang="es-ES" sz="1800" dirty="0"/>
              <a:t> </a:t>
            </a:r>
            <a:r>
              <a:rPr lang="es-ES" sz="1800" dirty="0" err="1"/>
              <a:t>consequat</a:t>
            </a:r>
            <a:r>
              <a:rPr lang="es-ES" sz="1800" dirty="0"/>
              <a:t>. </a:t>
            </a:r>
            <a:r>
              <a:rPr lang="es-ES" sz="1800" dirty="0" err="1"/>
              <a:t>Duis</a:t>
            </a:r>
            <a:r>
              <a:rPr lang="es-ES" sz="1800" dirty="0"/>
              <a:t> </a:t>
            </a:r>
            <a:r>
              <a:rPr lang="es-ES" sz="1800" dirty="0" err="1"/>
              <a:t>aute</a:t>
            </a:r>
            <a:r>
              <a:rPr lang="es-ES" sz="1800" dirty="0"/>
              <a:t> </a:t>
            </a:r>
            <a:r>
              <a:rPr lang="es-ES" sz="1800" dirty="0" err="1"/>
              <a:t>irure</a:t>
            </a:r>
            <a:r>
              <a:rPr lang="es-ES" sz="1800" dirty="0"/>
              <a:t> dolor in </a:t>
            </a:r>
            <a:r>
              <a:rPr lang="es-ES" sz="1800" dirty="0" err="1"/>
              <a:t>reprehenderit</a:t>
            </a:r>
            <a:r>
              <a:rPr lang="es-ES" sz="1800" dirty="0"/>
              <a:t> in </a:t>
            </a:r>
            <a:r>
              <a:rPr lang="es-ES" sz="1800" dirty="0" err="1"/>
              <a:t>voluptate</a:t>
            </a:r>
            <a:r>
              <a:rPr lang="es-ES" sz="1800" dirty="0"/>
              <a:t> </a:t>
            </a:r>
            <a:r>
              <a:rPr lang="es-ES" sz="1800" dirty="0" err="1"/>
              <a:t>velit</a:t>
            </a:r>
            <a:r>
              <a:rPr lang="es-ES" sz="1800" dirty="0"/>
              <a:t> </a:t>
            </a:r>
            <a:r>
              <a:rPr lang="es-ES" sz="1800" dirty="0" err="1"/>
              <a:t>esse</a:t>
            </a:r>
            <a:r>
              <a:rPr lang="es-ES" sz="1800" dirty="0"/>
              <a:t> </a:t>
            </a:r>
            <a:r>
              <a:rPr lang="es-ES" sz="1800" dirty="0" err="1"/>
              <a:t>cillum</a:t>
            </a:r>
            <a:r>
              <a:rPr lang="es-ES" sz="1800" dirty="0"/>
              <a:t> </a:t>
            </a:r>
            <a:r>
              <a:rPr lang="es-ES" sz="1800" dirty="0" err="1"/>
              <a:t>dolore</a:t>
            </a:r>
            <a:r>
              <a:rPr lang="es-ES" sz="1800" dirty="0"/>
              <a:t> </a:t>
            </a:r>
            <a:r>
              <a:rPr lang="es-ES" sz="1800" dirty="0" err="1"/>
              <a:t>eu</a:t>
            </a:r>
            <a:r>
              <a:rPr lang="es-ES" sz="1800" dirty="0"/>
              <a:t> </a:t>
            </a:r>
            <a:r>
              <a:rPr lang="es-ES" sz="1800" dirty="0" err="1"/>
              <a:t>fugiat</a:t>
            </a:r>
            <a:r>
              <a:rPr lang="es-ES" sz="1800" dirty="0"/>
              <a:t> </a:t>
            </a:r>
            <a:r>
              <a:rPr lang="es-ES" sz="1800" dirty="0" err="1"/>
              <a:t>nulla</a:t>
            </a:r>
            <a:r>
              <a:rPr lang="es-ES" sz="1800" dirty="0"/>
              <a:t> </a:t>
            </a:r>
            <a:r>
              <a:rPr lang="es-ES" sz="1800" dirty="0" err="1"/>
              <a:t>pariatur</a:t>
            </a:r>
            <a:r>
              <a:rPr lang="es-ES" sz="1800" dirty="0"/>
              <a:t>. </a:t>
            </a:r>
            <a:r>
              <a:rPr lang="es-ES" sz="1800" dirty="0" err="1"/>
              <a:t>Excepteur</a:t>
            </a:r>
            <a:r>
              <a:rPr lang="es-ES" sz="1800" dirty="0"/>
              <a:t> </a:t>
            </a:r>
            <a:r>
              <a:rPr lang="es-ES" sz="1800" dirty="0" err="1"/>
              <a:t>sint</a:t>
            </a:r>
            <a:r>
              <a:rPr lang="es-ES" sz="1800" dirty="0"/>
              <a:t> </a:t>
            </a:r>
            <a:r>
              <a:rPr lang="es-ES" sz="1800" dirty="0" err="1"/>
              <a:t>occaecat</a:t>
            </a:r>
            <a:r>
              <a:rPr lang="es-ES" sz="1800" dirty="0"/>
              <a:t> </a:t>
            </a:r>
            <a:r>
              <a:rPr lang="es-ES" sz="1800" dirty="0" err="1"/>
              <a:t>cupidatat</a:t>
            </a:r>
            <a:r>
              <a:rPr lang="es-ES" sz="1800" dirty="0"/>
              <a:t> non </a:t>
            </a:r>
            <a:r>
              <a:rPr lang="es-ES" sz="1800" dirty="0" err="1"/>
              <a:t>proident</a:t>
            </a:r>
            <a:r>
              <a:rPr lang="es-ES" sz="1800" dirty="0"/>
              <a:t>, </a:t>
            </a:r>
            <a:r>
              <a:rPr lang="es-ES" sz="1800" dirty="0" err="1"/>
              <a:t>sunt</a:t>
            </a:r>
            <a:r>
              <a:rPr lang="es-ES" sz="1800" dirty="0"/>
              <a:t> in culpa </a:t>
            </a:r>
            <a:r>
              <a:rPr lang="es-ES" sz="1800" dirty="0" err="1"/>
              <a:t>qui</a:t>
            </a:r>
            <a:r>
              <a:rPr lang="es-ES" sz="1800" dirty="0"/>
              <a:t> </a:t>
            </a:r>
            <a:r>
              <a:rPr lang="es-ES" sz="1800" dirty="0" err="1"/>
              <a:t>officia</a:t>
            </a:r>
            <a:r>
              <a:rPr lang="es-ES" sz="1800" dirty="0"/>
              <a:t> </a:t>
            </a:r>
            <a:r>
              <a:rPr lang="es-ES" sz="1800" dirty="0" err="1"/>
              <a:t>deserunt</a:t>
            </a:r>
            <a:r>
              <a:rPr lang="es-ES" sz="1800" dirty="0"/>
              <a:t> </a:t>
            </a:r>
            <a:r>
              <a:rPr lang="es-ES" sz="1800" dirty="0" err="1"/>
              <a:t>mollit</a:t>
            </a:r>
            <a:r>
              <a:rPr lang="es-ES" sz="1800" dirty="0"/>
              <a:t> </a:t>
            </a:r>
            <a:r>
              <a:rPr lang="es-ES" sz="1800" dirty="0" err="1"/>
              <a:t>anim</a:t>
            </a:r>
            <a:r>
              <a:rPr lang="es-ES" sz="1800" dirty="0"/>
              <a:t> id </a:t>
            </a:r>
            <a:r>
              <a:rPr lang="es-ES" sz="1800" dirty="0" err="1"/>
              <a:t>est</a:t>
            </a:r>
            <a:r>
              <a:rPr lang="es-ES" sz="1800" dirty="0"/>
              <a:t> </a:t>
            </a:r>
            <a:r>
              <a:rPr lang="es-ES" sz="1800" dirty="0" err="1"/>
              <a:t>laborum</a:t>
            </a:r>
            <a:r>
              <a:rPr lang="es-ES" sz="1800" dirty="0"/>
              <a:t>.</a:t>
            </a:r>
          </a:p>
          <a:p>
            <a:pPr algn="just"/>
            <a:endParaRPr lang="es-ES" sz="1800" dirty="0"/>
          </a:p>
          <a:p>
            <a:pPr algn="just"/>
            <a:r>
              <a:rPr lang="es-ES" sz="1800" dirty="0" err="1"/>
              <a:t>Lorem</a:t>
            </a:r>
            <a:r>
              <a:rPr lang="es-ES" sz="1800" dirty="0"/>
              <a:t> </a:t>
            </a:r>
            <a:r>
              <a:rPr lang="es-ES" sz="1800" dirty="0" err="1"/>
              <a:t>ipsum</a:t>
            </a:r>
            <a:r>
              <a:rPr lang="es-ES" sz="1800" dirty="0"/>
              <a:t> dolor </a:t>
            </a:r>
            <a:r>
              <a:rPr lang="es-ES" sz="1800" dirty="0" err="1"/>
              <a:t>sit</a:t>
            </a:r>
            <a:r>
              <a:rPr lang="es-ES" sz="1800" dirty="0"/>
              <a:t> </a:t>
            </a:r>
            <a:r>
              <a:rPr lang="es-ES" sz="1800" dirty="0" err="1"/>
              <a:t>amet</a:t>
            </a:r>
            <a:r>
              <a:rPr lang="es-ES" sz="1800" dirty="0"/>
              <a:t>, </a:t>
            </a:r>
            <a:r>
              <a:rPr lang="es-ES" sz="1800" dirty="0" err="1"/>
              <a:t>consectetur</a:t>
            </a:r>
            <a:r>
              <a:rPr lang="es-ES" sz="1800" dirty="0"/>
              <a:t> </a:t>
            </a:r>
            <a:r>
              <a:rPr lang="es-ES" sz="1800" dirty="0" err="1"/>
              <a:t>adipisicing</a:t>
            </a:r>
            <a:r>
              <a:rPr lang="es-ES" sz="1800" dirty="0"/>
              <a:t> </a:t>
            </a:r>
            <a:r>
              <a:rPr lang="es-ES" sz="1800" dirty="0" err="1"/>
              <a:t>elit</a:t>
            </a:r>
            <a:r>
              <a:rPr lang="es-ES" sz="1800" dirty="0"/>
              <a:t>, sed do </a:t>
            </a:r>
            <a:r>
              <a:rPr lang="es-ES" sz="1800" dirty="0" err="1"/>
              <a:t>eiusmod</a:t>
            </a:r>
            <a:r>
              <a:rPr lang="es-ES" sz="1800" dirty="0"/>
              <a:t> </a:t>
            </a:r>
            <a:r>
              <a:rPr lang="es-ES" sz="1800" dirty="0" err="1"/>
              <a:t>tempor</a:t>
            </a:r>
            <a:r>
              <a:rPr lang="es-ES" sz="1800" dirty="0"/>
              <a:t> </a:t>
            </a:r>
            <a:r>
              <a:rPr lang="es-ES" sz="1800" dirty="0" err="1"/>
              <a:t>incididunt</a:t>
            </a:r>
            <a:r>
              <a:rPr lang="es-ES" sz="1800" dirty="0"/>
              <a:t> ut labore et </a:t>
            </a:r>
            <a:r>
              <a:rPr lang="es-ES" sz="1800" dirty="0" err="1"/>
              <a:t>dolore</a:t>
            </a:r>
            <a:r>
              <a:rPr lang="es-ES" sz="1800" dirty="0"/>
              <a:t> magna </a:t>
            </a:r>
            <a:r>
              <a:rPr lang="es-ES" sz="1800" dirty="0" err="1"/>
              <a:t>aliqua</a:t>
            </a:r>
            <a:r>
              <a:rPr lang="es-ES" sz="1800" dirty="0"/>
              <a:t>. Ut </a:t>
            </a:r>
            <a:r>
              <a:rPr lang="es-ES" sz="1800" dirty="0" err="1"/>
              <a:t>enim</a:t>
            </a:r>
            <a:r>
              <a:rPr lang="es-ES" sz="1800" dirty="0"/>
              <a:t> ad </a:t>
            </a:r>
            <a:r>
              <a:rPr lang="es-ES" sz="1800" dirty="0" err="1"/>
              <a:t>minim</a:t>
            </a:r>
            <a:r>
              <a:rPr lang="es-ES" sz="1800" dirty="0"/>
              <a:t> </a:t>
            </a:r>
            <a:r>
              <a:rPr lang="es-ES" sz="1800" dirty="0" err="1"/>
              <a:t>veniam</a:t>
            </a:r>
            <a:r>
              <a:rPr lang="es-ES" sz="1800" dirty="0"/>
              <a:t>, </a:t>
            </a:r>
            <a:r>
              <a:rPr lang="es-ES" sz="1800" dirty="0" err="1"/>
              <a:t>quis</a:t>
            </a:r>
            <a:r>
              <a:rPr lang="es-ES" sz="1800" dirty="0"/>
              <a:t> </a:t>
            </a:r>
            <a:r>
              <a:rPr lang="es-ES" sz="1800" dirty="0" err="1"/>
              <a:t>nostrud</a:t>
            </a:r>
            <a:r>
              <a:rPr lang="es-ES" sz="1800" dirty="0"/>
              <a:t> </a:t>
            </a:r>
            <a:r>
              <a:rPr lang="es-ES" sz="1800" dirty="0" err="1"/>
              <a:t>exercitation</a:t>
            </a:r>
            <a:r>
              <a:rPr lang="es-ES" sz="1800" dirty="0"/>
              <a:t> </a:t>
            </a:r>
            <a:r>
              <a:rPr lang="es-ES" sz="1800" dirty="0" err="1"/>
              <a:t>ullamco</a:t>
            </a:r>
            <a:r>
              <a:rPr lang="es-ES" sz="1800" dirty="0"/>
              <a:t> </a:t>
            </a:r>
            <a:r>
              <a:rPr lang="es-ES" sz="1800" dirty="0" err="1"/>
              <a:t>laboris</a:t>
            </a:r>
            <a:r>
              <a:rPr lang="es-ES" sz="1800" dirty="0"/>
              <a:t> </a:t>
            </a:r>
            <a:r>
              <a:rPr lang="es-ES" sz="1800" dirty="0" err="1"/>
              <a:t>nisi</a:t>
            </a:r>
            <a:r>
              <a:rPr lang="es-ES" sz="1800" dirty="0"/>
              <a:t> ut </a:t>
            </a:r>
            <a:r>
              <a:rPr lang="es-ES" sz="1800" dirty="0" err="1"/>
              <a:t>aliquip</a:t>
            </a:r>
            <a:r>
              <a:rPr lang="es-ES" sz="1800" dirty="0"/>
              <a:t> ex </a:t>
            </a:r>
            <a:r>
              <a:rPr lang="es-ES" sz="1800" dirty="0" err="1"/>
              <a:t>ea</a:t>
            </a:r>
            <a:r>
              <a:rPr lang="es-ES" sz="1800" dirty="0"/>
              <a:t> </a:t>
            </a:r>
            <a:r>
              <a:rPr lang="es-ES" sz="1800" dirty="0" err="1"/>
              <a:t>commodo</a:t>
            </a:r>
            <a:r>
              <a:rPr lang="es-ES" sz="1800" dirty="0"/>
              <a:t> </a:t>
            </a:r>
            <a:r>
              <a:rPr lang="es-ES" sz="1800" dirty="0" err="1"/>
              <a:t>consequat</a:t>
            </a:r>
            <a:r>
              <a:rPr lang="es-ES" sz="1800" dirty="0"/>
              <a:t>. </a:t>
            </a:r>
            <a:r>
              <a:rPr lang="es-ES" sz="1800" dirty="0" err="1"/>
              <a:t>Duis</a:t>
            </a:r>
            <a:r>
              <a:rPr lang="es-ES" sz="1800" dirty="0"/>
              <a:t> </a:t>
            </a:r>
            <a:r>
              <a:rPr lang="es-ES" sz="1800" dirty="0" err="1"/>
              <a:t>aute</a:t>
            </a:r>
            <a:r>
              <a:rPr lang="es-ES" sz="1800" dirty="0"/>
              <a:t> </a:t>
            </a:r>
            <a:r>
              <a:rPr lang="es-ES" sz="1800" dirty="0" err="1"/>
              <a:t>irure</a:t>
            </a:r>
            <a:r>
              <a:rPr lang="es-ES" sz="1800" dirty="0"/>
              <a:t> dolor in </a:t>
            </a:r>
            <a:r>
              <a:rPr lang="es-ES" sz="1800" dirty="0" err="1"/>
              <a:t>reprehenderit</a:t>
            </a:r>
            <a:r>
              <a:rPr lang="es-ES" sz="1800" dirty="0"/>
              <a:t> in </a:t>
            </a:r>
            <a:r>
              <a:rPr lang="es-ES" sz="1800" dirty="0" err="1"/>
              <a:t>voluptate</a:t>
            </a:r>
            <a:r>
              <a:rPr lang="es-ES" sz="1800" dirty="0"/>
              <a:t> </a:t>
            </a:r>
            <a:r>
              <a:rPr lang="es-ES" sz="1800" dirty="0" err="1"/>
              <a:t>velit</a:t>
            </a:r>
            <a:r>
              <a:rPr lang="es-ES" sz="1800" dirty="0"/>
              <a:t> </a:t>
            </a:r>
            <a:r>
              <a:rPr lang="es-ES" sz="1800" dirty="0" err="1"/>
              <a:t>esse</a:t>
            </a:r>
            <a:r>
              <a:rPr lang="es-ES" sz="1800" dirty="0"/>
              <a:t> </a:t>
            </a:r>
            <a:r>
              <a:rPr lang="es-ES" sz="1800" dirty="0" err="1"/>
              <a:t>cillum</a:t>
            </a:r>
            <a:r>
              <a:rPr lang="es-ES" sz="1800" dirty="0"/>
              <a:t> </a:t>
            </a:r>
            <a:r>
              <a:rPr lang="es-ES" sz="1800" dirty="0" err="1"/>
              <a:t>dolore</a:t>
            </a:r>
            <a:r>
              <a:rPr lang="es-ES" sz="1800" dirty="0"/>
              <a:t> </a:t>
            </a:r>
            <a:r>
              <a:rPr lang="es-ES" sz="1800" dirty="0" err="1"/>
              <a:t>eu</a:t>
            </a:r>
            <a:r>
              <a:rPr lang="es-ES" sz="1800" dirty="0"/>
              <a:t> </a:t>
            </a:r>
            <a:r>
              <a:rPr lang="es-ES" sz="1800" dirty="0" err="1"/>
              <a:t>fugiat</a:t>
            </a:r>
            <a:r>
              <a:rPr lang="es-ES" sz="1800" dirty="0"/>
              <a:t> </a:t>
            </a:r>
            <a:r>
              <a:rPr lang="es-ES" sz="1800" dirty="0" err="1"/>
              <a:t>nulla</a:t>
            </a:r>
            <a:r>
              <a:rPr lang="es-ES" sz="1800" dirty="0"/>
              <a:t> </a:t>
            </a:r>
            <a:r>
              <a:rPr lang="es-ES" sz="1800" dirty="0" err="1"/>
              <a:t>pariatur</a:t>
            </a:r>
            <a:r>
              <a:rPr lang="es-ES" sz="1800" dirty="0"/>
              <a:t>. </a:t>
            </a:r>
            <a:r>
              <a:rPr lang="es-ES" sz="1800" dirty="0" err="1"/>
              <a:t>Excepteur</a:t>
            </a:r>
            <a:r>
              <a:rPr lang="es-ES" sz="1800" dirty="0"/>
              <a:t> </a:t>
            </a:r>
            <a:r>
              <a:rPr lang="es-ES" sz="1800" dirty="0" err="1"/>
              <a:t>sint</a:t>
            </a:r>
            <a:r>
              <a:rPr lang="es-ES" sz="1800" dirty="0"/>
              <a:t> </a:t>
            </a:r>
            <a:r>
              <a:rPr lang="es-ES" sz="1800" dirty="0" err="1"/>
              <a:t>occaecat</a:t>
            </a:r>
            <a:r>
              <a:rPr lang="es-ES" sz="1800" dirty="0"/>
              <a:t> </a:t>
            </a:r>
            <a:r>
              <a:rPr lang="es-ES" sz="1800" dirty="0" err="1"/>
              <a:t>cupidatat</a:t>
            </a:r>
            <a:r>
              <a:rPr lang="es-ES" sz="1800" dirty="0"/>
              <a:t> non </a:t>
            </a:r>
            <a:r>
              <a:rPr lang="es-ES" sz="1800" dirty="0" err="1"/>
              <a:t>proident</a:t>
            </a:r>
            <a:r>
              <a:rPr lang="es-ES" sz="1800" dirty="0"/>
              <a:t>, </a:t>
            </a:r>
            <a:r>
              <a:rPr lang="es-ES" sz="1800" dirty="0" err="1"/>
              <a:t>sunt</a:t>
            </a:r>
            <a:r>
              <a:rPr lang="es-ES" sz="1800" dirty="0"/>
              <a:t> in culpa </a:t>
            </a:r>
            <a:r>
              <a:rPr lang="es-ES" sz="1800" dirty="0" err="1"/>
              <a:t>qui</a:t>
            </a:r>
            <a:r>
              <a:rPr lang="es-ES" sz="1800" dirty="0"/>
              <a:t> </a:t>
            </a:r>
            <a:r>
              <a:rPr lang="es-ES" sz="1800" dirty="0" err="1"/>
              <a:t>officia</a:t>
            </a:r>
            <a:r>
              <a:rPr lang="es-ES" sz="1800" dirty="0"/>
              <a:t> </a:t>
            </a:r>
            <a:r>
              <a:rPr lang="es-ES" sz="1800" dirty="0" err="1"/>
              <a:t>deserunt</a:t>
            </a:r>
            <a:r>
              <a:rPr lang="es-ES" sz="1800" dirty="0"/>
              <a:t> </a:t>
            </a:r>
            <a:r>
              <a:rPr lang="es-ES" sz="1800" dirty="0" err="1"/>
              <a:t>mollit</a:t>
            </a:r>
            <a:r>
              <a:rPr lang="es-ES" sz="1800" dirty="0"/>
              <a:t> </a:t>
            </a:r>
            <a:r>
              <a:rPr lang="es-ES" sz="1800" dirty="0" err="1"/>
              <a:t>anim</a:t>
            </a:r>
            <a:r>
              <a:rPr lang="es-ES" sz="1800" dirty="0"/>
              <a:t> id </a:t>
            </a:r>
            <a:r>
              <a:rPr lang="es-ES" sz="1800" dirty="0" err="1"/>
              <a:t>est</a:t>
            </a:r>
            <a:r>
              <a:rPr lang="es-ES" sz="1800" dirty="0"/>
              <a:t> </a:t>
            </a:r>
            <a:r>
              <a:rPr lang="es-ES" sz="1800" dirty="0" err="1"/>
              <a:t>laborum</a:t>
            </a:r>
            <a:r>
              <a:rPr lang="es-ES" sz="1800" dirty="0"/>
              <a:t>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815113" y="8820494"/>
            <a:ext cx="7485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+mj-lt"/>
              </a:rPr>
              <a:t>2. Metodología</a:t>
            </a:r>
            <a:endParaRPr lang="es-ES" sz="3200" dirty="0">
              <a:latin typeface="+mj-l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815113" y="9307339"/>
            <a:ext cx="7485354" cy="47892"/>
          </a:xfrm>
          <a:prstGeom prst="rect">
            <a:avLst/>
          </a:prstGeom>
          <a:solidFill>
            <a:srgbClr val="158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3815113" y="9342349"/>
            <a:ext cx="7485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 err="1"/>
              <a:t>Lorem</a:t>
            </a:r>
            <a:r>
              <a:rPr lang="es-ES" sz="1800" dirty="0"/>
              <a:t> </a:t>
            </a:r>
            <a:r>
              <a:rPr lang="es-ES" sz="1800" dirty="0" err="1"/>
              <a:t>ipsum</a:t>
            </a:r>
            <a:r>
              <a:rPr lang="es-ES" sz="1800" dirty="0"/>
              <a:t> dolor </a:t>
            </a:r>
            <a:r>
              <a:rPr lang="es-ES" sz="1800" dirty="0" err="1"/>
              <a:t>sit</a:t>
            </a:r>
            <a:r>
              <a:rPr lang="es-ES" sz="1800" dirty="0"/>
              <a:t> </a:t>
            </a:r>
            <a:r>
              <a:rPr lang="es-ES" sz="1800" dirty="0" err="1"/>
              <a:t>amet</a:t>
            </a:r>
            <a:r>
              <a:rPr lang="es-ES" sz="1800" dirty="0"/>
              <a:t>, </a:t>
            </a:r>
            <a:r>
              <a:rPr lang="es-ES" sz="1800" dirty="0" err="1"/>
              <a:t>consectetur</a:t>
            </a:r>
            <a:r>
              <a:rPr lang="es-ES" sz="1800" dirty="0"/>
              <a:t> </a:t>
            </a:r>
            <a:r>
              <a:rPr lang="es-ES" sz="1800" dirty="0" err="1"/>
              <a:t>adipisicing</a:t>
            </a:r>
            <a:r>
              <a:rPr lang="es-ES" sz="1800" dirty="0"/>
              <a:t> </a:t>
            </a:r>
            <a:r>
              <a:rPr lang="es-ES" sz="1800" dirty="0" err="1"/>
              <a:t>elit</a:t>
            </a:r>
            <a:r>
              <a:rPr lang="es-ES" sz="1800" dirty="0"/>
              <a:t>, sed do </a:t>
            </a:r>
            <a:r>
              <a:rPr lang="es-ES" sz="1800" dirty="0" err="1"/>
              <a:t>eiusmod</a:t>
            </a:r>
            <a:r>
              <a:rPr lang="es-ES" sz="1800" dirty="0"/>
              <a:t> </a:t>
            </a:r>
            <a:r>
              <a:rPr lang="es-ES" sz="1800" dirty="0" err="1"/>
              <a:t>tempor</a:t>
            </a:r>
            <a:r>
              <a:rPr lang="es-ES" sz="1800" dirty="0"/>
              <a:t> </a:t>
            </a:r>
            <a:r>
              <a:rPr lang="es-ES" sz="1800" dirty="0" err="1"/>
              <a:t>incididunt</a:t>
            </a:r>
            <a:r>
              <a:rPr lang="es-ES" sz="1800" dirty="0"/>
              <a:t> ut labore et </a:t>
            </a:r>
            <a:r>
              <a:rPr lang="es-ES" sz="1800" dirty="0" err="1"/>
              <a:t>dolore</a:t>
            </a:r>
            <a:r>
              <a:rPr lang="es-ES" sz="1800" dirty="0"/>
              <a:t> magna </a:t>
            </a:r>
            <a:r>
              <a:rPr lang="es-ES" sz="1800" dirty="0" err="1"/>
              <a:t>aliqua</a:t>
            </a:r>
            <a:r>
              <a:rPr lang="es-ES" sz="1800" dirty="0"/>
              <a:t>. Ut </a:t>
            </a:r>
            <a:r>
              <a:rPr lang="es-ES" sz="1800" dirty="0" err="1"/>
              <a:t>enim</a:t>
            </a:r>
            <a:r>
              <a:rPr lang="es-ES" sz="1800" dirty="0"/>
              <a:t> ad </a:t>
            </a:r>
            <a:r>
              <a:rPr lang="es-ES" sz="1800" dirty="0" err="1"/>
              <a:t>minim</a:t>
            </a:r>
            <a:r>
              <a:rPr lang="es-ES" sz="1800" dirty="0"/>
              <a:t> </a:t>
            </a:r>
            <a:r>
              <a:rPr lang="es-ES" sz="1800" dirty="0" err="1"/>
              <a:t>veniam</a:t>
            </a:r>
            <a:r>
              <a:rPr lang="es-ES" sz="1800" dirty="0"/>
              <a:t>, </a:t>
            </a:r>
            <a:r>
              <a:rPr lang="es-ES" sz="1800" dirty="0" err="1"/>
              <a:t>quis</a:t>
            </a:r>
            <a:r>
              <a:rPr lang="es-ES" sz="1800" dirty="0"/>
              <a:t> </a:t>
            </a:r>
            <a:r>
              <a:rPr lang="es-ES" sz="1800" dirty="0" err="1"/>
              <a:t>nostrud</a:t>
            </a:r>
            <a:r>
              <a:rPr lang="es-ES" sz="1800" dirty="0"/>
              <a:t> </a:t>
            </a:r>
            <a:r>
              <a:rPr lang="es-ES" sz="1800" dirty="0" err="1"/>
              <a:t>exercitation</a:t>
            </a:r>
            <a:r>
              <a:rPr lang="es-ES" sz="1800" dirty="0"/>
              <a:t> </a:t>
            </a:r>
            <a:r>
              <a:rPr lang="es-ES" sz="1800" dirty="0" err="1"/>
              <a:t>ullamco</a:t>
            </a:r>
            <a:r>
              <a:rPr lang="es-ES" sz="1800" dirty="0"/>
              <a:t> </a:t>
            </a:r>
            <a:r>
              <a:rPr lang="es-ES" sz="1800" dirty="0" err="1"/>
              <a:t>laboris</a:t>
            </a:r>
            <a:r>
              <a:rPr lang="es-ES" sz="1800" dirty="0"/>
              <a:t> </a:t>
            </a:r>
            <a:r>
              <a:rPr lang="es-ES" sz="1800" dirty="0" err="1"/>
              <a:t>nisi</a:t>
            </a:r>
            <a:r>
              <a:rPr lang="es-ES" sz="1800" dirty="0"/>
              <a:t> ut </a:t>
            </a:r>
            <a:r>
              <a:rPr lang="es-ES" sz="1800" dirty="0" err="1"/>
              <a:t>aliquip</a:t>
            </a:r>
            <a:r>
              <a:rPr lang="es-ES" sz="1800" dirty="0"/>
              <a:t> ex </a:t>
            </a:r>
            <a:r>
              <a:rPr lang="es-ES" sz="1800" dirty="0" err="1"/>
              <a:t>ea</a:t>
            </a:r>
            <a:r>
              <a:rPr lang="es-ES" sz="1800" dirty="0"/>
              <a:t> </a:t>
            </a:r>
            <a:r>
              <a:rPr lang="es-ES" sz="1800" dirty="0" err="1"/>
              <a:t>commodo</a:t>
            </a:r>
            <a:r>
              <a:rPr lang="es-ES" sz="1800" dirty="0"/>
              <a:t> </a:t>
            </a:r>
            <a:r>
              <a:rPr lang="es-ES" sz="1800" dirty="0" err="1"/>
              <a:t>consequat</a:t>
            </a:r>
            <a:r>
              <a:rPr lang="es-ES" sz="1800" dirty="0"/>
              <a:t>. </a:t>
            </a:r>
            <a:r>
              <a:rPr lang="es-ES" sz="1800" dirty="0" err="1"/>
              <a:t>Duis</a:t>
            </a:r>
            <a:r>
              <a:rPr lang="es-ES" sz="1800" dirty="0"/>
              <a:t> </a:t>
            </a:r>
            <a:r>
              <a:rPr lang="es-ES" sz="1800" dirty="0" err="1"/>
              <a:t>aute</a:t>
            </a:r>
            <a:r>
              <a:rPr lang="es-ES" sz="1800" dirty="0"/>
              <a:t> </a:t>
            </a:r>
            <a:r>
              <a:rPr lang="es-ES" sz="1800" dirty="0" err="1"/>
              <a:t>irure</a:t>
            </a:r>
            <a:r>
              <a:rPr lang="es-ES" sz="1800" dirty="0"/>
              <a:t> dolor in </a:t>
            </a:r>
            <a:r>
              <a:rPr lang="es-ES" sz="1800" dirty="0" err="1"/>
              <a:t>reprehenderit</a:t>
            </a:r>
            <a:r>
              <a:rPr lang="es-ES" sz="1800" dirty="0"/>
              <a:t> in </a:t>
            </a:r>
            <a:r>
              <a:rPr lang="es-ES" sz="1800" dirty="0" err="1"/>
              <a:t>voluptate</a:t>
            </a:r>
            <a:r>
              <a:rPr lang="es-ES" sz="1800" dirty="0"/>
              <a:t> </a:t>
            </a:r>
            <a:r>
              <a:rPr lang="es-ES" sz="1800" dirty="0" err="1"/>
              <a:t>velit</a:t>
            </a:r>
            <a:r>
              <a:rPr lang="es-ES" sz="1800" dirty="0"/>
              <a:t> </a:t>
            </a:r>
            <a:r>
              <a:rPr lang="es-ES" sz="1800" dirty="0" err="1"/>
              <a:t>esse</a:t>
            </a:r>
            <a:r>
              <a:rPr lang="es-ES" sz="1800" dirty="0"/>
              <a:t> </a:t>
            </a:r>
            <a:r>
              <a:rPr lang="es-ES" sz="1800" dirty="0" err="1"/>
              <a:t>cillum</a:t>
            </a:r>
            <a:r>
              <a:rPr lang="es-ES" sz="1800" dirty="0"/>
              <a:t> </a:t>
            </a:r>
            <a:r>
              <a:rPr lang="es-ES" sz="1800" dirty="0" err="1"/>
              <a:t>dolore</a:t>
            </a:r>
            <a:r>
              <a:rPr lang="es-ES" sz="1800" dirty="0"/>
              <a:t> </a:t>
            </a:r>
            <a:r>
              <a:rPr lang="es-ES" sz="1800" dirty="0" err="1"/>
              <a:t>eu</a:t>
            </a:r>
            <a:r>
              <a:rPr lang="es-ES" sz="1800" dirty="0"/>
              <a:t> </a:t>
            </a:r>
            <a:r>
              <a:rPr lang="es-ES" sz="1800" dirty="0" err="1"/>
              <a:t>fugiat</a:t>
            </a:r>
            <a:r>
              <a:rPr lang="es-ES" sz="1800" dirty="0"/>
              <a:t> </a:t>
            </a:r>
            <a:r>
              <a:rPr lang="es-ES" sz="1800" dirty="0" err="1"/>
              <a:t>nulla</a:t>
            </a:r>
            <a:r>
              <a:rPr lang="es-ES" sz="1800" dirty="0"/>
              <a:t> </a:t>
            </a:r>
            <a:r>
              <a:rPr lang="es-ES" sz="1800" dirty="0" err="1"/>
              <a:t>pariatur</a:t>
            </a:r>
            <a:r>
              <a:rPr lang="es-ES" sz="1800" dirty="0"/>
              <a:t>. </a:t>
            </a:r>
            <a:r>
              <a:rPr lang="es-ES" sz="1800" dirty="0" err="1"/>
              <a:t>Excepteur</a:t>
            </a:r>
            <a:r>
              <a:rPr lang="es-ES" sz="1800" dirty="0"/>
              <a:t> </a:t>
            </a:r>
            <a:r>
              <a:rPr lang="es-ES" sz="1800" dirty="0" err="1"/>
              <a:t>sint</a:t>
            </a:r>
            <a:r>
              <a:rPr lang="es-ES" sz="1800" dirty="0"/>
              <a:t> </a:t>
            </a:r>
            <a:r>
              <a:rPr lang="es-ES" sz="1800" dirty="0" err="1"/>
              <a:t>occaecat</a:t>
            </a:r>
            <a:r>
              <a:rPr lang="es-ES" sz="1800" dirty="0"/>
              <a:t> </a:t>
            </a:r>
            <a:r>
              <a:rPr lang="es-ES" sz="1800" dirty="0" err="1"/>
              <a:t>cupidatat</a:t>
            </a:r>
            <a:r>
              <a:rPr lang="es-ES" sz="1800" dirty="0"/>
              <a:t> non </a:t>
            </a:r>
            <a:r>
              <a:rPr lang="es-ES" sz="1800" dirty="0" err="1"/>
              <a:t>proident</a:t>
            </a:r>
            <a:r>
              <a:rPr lang="es-ES" sz="1800" dirty="0"/>
              <a:t>, </a:t>
            </a:r>
            <a:r>
              <a:rPr lang="es-ES" sz="1800" dirty="0" err="1"/>
              <a:t>sunt</a:t>
            </a:r>
            <a:r>
              <a:rPr lang="es-ES" sz="1800" dirty="0"/>
              <a:t> in culpa </a:t>
            </a:r>
            <a:r>
              <a:rPr lang="es-ES" sz="1800" dirty="0" err="1"/>
              <a:t>qui</a:t>
            </a:r>
            <a:r>
              <a:rPr lang="es-ES" sz="1800" dirty="0"/>
              <a:t> </a:t>
            </a:r>
            <a:r>
              <a:rPr lang="es-ES" sz="1800" dirty="0" err="1"/>
              <a:t>officia</a:t>
            </a:r>
            <a:r>
              <a:rPr lang="es-ES" sz="1800" dirty="0"/>
              <a:t> </a:t>
            </a:r>
            <a:r>
              <a:rPr lang="es-ES" sz="1800" dirty="0" err="1"/>
              <a:t>deserunt</a:t>
            </a:r>
            <a:r>
              <a:rPr lang="es-ES" sz="1800" dirty="0"/>
              <a:t> </a:t>
            </a:r>
            <a:r>
              <a:rPr lang="es-ES" sz="1800" dirty="0" err="1"/>
              <a:t>mollit</a:t>
            </a:r>
            <a:r>
              <a:rPr lang="es-ES" sz="1800" dirty="0"/>
              <a:t> </a:t>
            </a:r>
            <a:r>
              <a:rPr lang="es-ES" sz="1800" dirty="0" err="1"/>
              <a:t>anim</a:t>
            </a:r>
            <a:r>
              <a:rPr lang="es-ES" sz="1800" dirty="0"/>
              <a:t> id </a:t>
            </a:r>
            <a:r>
              <a:rPr lang="es-ES" sz="1800" dirty="0" err="1"/>
              <a:t>est</a:t>
            </a:r>
            <a:r>
              <a:rPr lang="es-ES" sz="1800" dirty="0"/>
              <a:t> </a:t>
            </a:r>
            <a:r>
              <a:rPr lang="es-ES" sz="1800" dirty="0" err="1"/>
              <a:t>laborum</a:t>
            </a:r>
            <a:r>
              <a:rPr lang="es-ES" sz="1800" dirty="0" smtClean="0"/>
              <a:t>.</a:t>
            </a:r>
            <a:endParaRPr lang="es-ES" sz="1800" dirty="0"/>
          </a:p>
        </p:txBody>
      </p:sp>
      <p:pic>
        <p:nvPicPr>
          <p:cNvPr id="1026" name="Picture 2" descr="C:\Users\dacolrui\Desktop\Metodologi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5" t="5325" r="2441" b="7147"/>
          <a:stretch/>
        </p:blipFill>
        <p:spPr bwMode="auto">
          <a:xfrm>
            <a:off x="4733598" y="11268034"/>
            <a:ext cx="5631000" cy="172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colrui\Desktop\Tart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4" t="4595" r="2084" b="5217"/>
          <a:stretch/>
        </p:blipFill>
        <p:spPr bwMode="auto">
          <a:xfrm>
            <a:off x="4351622" y="16537184"/>
            <a:ext cx="6412335" cy="211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acolrui\Desktop\Escribir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13" t="4506" r="3128" b="2642"/>
          <a:stretch/>
        </p:blipFill>
        <p:spPr bwMode="auto">
          <a:xfrm>
            <a:off x="8805349" y="19453494"/>
            <a:ext cx="2272158" cy="173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3815113" y="13598826"/>
            <a:ext cx="7485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+mj-lt"/>
              </a:rPr>
              <a:t>3. Resultados</a:t>
            </a:r>
            <a:endParaRPr lang="es-ES" sz="3200" dirty="0">
              <a:latin typeface="+mj-lt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815113" y="14083983"/>
            <a:ext cx="7485354" cy="47892"/>
          </a:xfrm>
          <a:prstGeom prst="rect">
            <a:avLst/>
          </a:prstGeom>
          <a:solidFill>
            <a:srgbClr val="158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3815113" y="14120680"/>
            <a:ext cx="7485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 err="1"/>
              <a:t>Lorem</a:t>
            </a:r>
            <a:r>
              <a:rPr lang="es-ES" sz="1800" dirty="0"/>
              <a:t> </a:t>
            </a:r>
            <a:r>
              <a:rPr lang="es-ES" sz="1800" dirty="0" err="1"/>
              <a:t>ipsum</a:t>
            </a:r>
            <a:r>
              <a:rPr lang="es-ES" sz="1800" dirty="0"/>
              <a:t> dolor </a:t>
            </a:r>
            <a:r>
              <a:rPr lang="es-ES" sz="1800" dirty="0" err="1"/>
              <a:t>sit</a:t>
            </a:r>
            <a:r>
              <a:rPr lang="es-ES" sz="1800" dirty="0"/>
              <a:t> </a:t>
            </a:r>
            <a:r>
              <a:rPr lang="es-ES" sz="1800" dirty="0" err="1"/>
              <a:t>amet</a:t>
            </a:r>
            <a:r>
              <a:rPr lang="es-ES" sz="1800" dirty="0"/>
              <a:t>, </a:t>
            </a:r>
            <a:r>
              <a:rPr lang="es-ES" sz="1800" dirty="0" err="1"/>
              <a:t>consectetur</a:t>
            </a:r>
            <a:r>
              <a:rPr lang="es-ES" sz="1800" dirty="0"/>
              <a:t> </a:t>
            </a:r>
            <a:r>
              <a:rPr lang="es-ES" sz="1800" dirty="0" err="1"/>
              <a:t>adipisicing</a:t>
            </a:r>
            <a:r>
              <a:rPr lang="es-ES" sz="1800" dirty="0"/>
              <a:t> </a:t>
            </a:r>
            <a:r>
              <a:rPr lang="es-ES" sz="1800" dirty="0" err="1"/>
              <a:t>elit</a:t>
            </a:r>
            <a:r>
              <a:rPr lang="es-ES" sz="1800" dirty="0"/>
              <a:t>, sed do </a:t>
            </a:r>
            <a:r>
              <a:rPr lang="es-ES" sz="1800" dirty="0" err="1"/>
              <a:t>eiusmod</a:t>
            </a:r>
            <a:r>
              <a:rPr lang="es-ES" sz="1800" dirty="0"/>
              <a:t> </a:t>
            </a:r>
            <a:r>
              <a:rPr lang="es-ES" sz="1800" dirty="0" err="1"/>
              <a:t>tempor</a:t>
            </a:r>
            <a:r>
              <a:rPr lang="es-ES" sz="1800" dirty="0"/>
              <a:t> </a:t>
            </a:r>
            <a:r>
              <a:rPr lang="es-ES" sz="1800" dirty="0" err="1"/>
              <a:t>incididunt</a:t>
            </a:r>
            <a:r>
              <a:rPr lang="es-ES" sz="1800" dirty="0"/>
              <a:t> ut labore et </a:t>
            </a:r>
            <a:r>
              <a:rPr lang="es-ES" sz="1800" dirty="0" err="1"/>
              <a:t>dolore</a:t>
            </a:r>
            <a:r>
              <a:rPr lang="es-ES" sz="1800" dirty="0"/>
              <a:t> magna </a:t>
            </a:r>
            <a:r>
              <a:rPr lang="es-ES" sz="1800" dirty="0" err="1"/>
              <a:t>aliqua</a:t>
            </a:r>
            <a:r>
              <a:rPr lang="es-ES" sz="1800" dirty="0"/>
              <a:t>. Ut </a:t>
            </a:r>
            <a:r>
              <a:rPr lang="es-ES" sz="1800" dirty="0" err="1"/>
              <a:t>enim</a:t>
            </a:r>
            <a:r>
              <a:rPr lang="es-ES" sz="1800" dirty="0"/>
              <a:t> ad </a:t>
            </a:r>
            <a:r>
              <a:rPr lang="es-ES" sz="1800" dirty="0" err="1"/>
              <a:t>minim</a:t>
            </a:r>
            <a:r>
              <a:rPr lang="es-ES" sz="1800" dirty="0"/>
              <a:t> </a:t>
            </a:r>
            <a:r>
              <a:rPr lang="es-ES" sz="1800" dirty="0" err="1"/>
              <a:t>veniam</a:t>
            </a:r>
            <a:r>
              <a:rPr lang="es-ES" sz="1800" dirty="0"/>
              <a:t>, </a:t>
            </a:r>
            <a:r>
              <a:rPr lang="es-ES" sz="1800" dirty="0" err="1"/>
              <a:t>quis</a:t>
            </a:r>
            <a:r>
              <a:rPr lang="es-ES" sz="1800" dirty="0"/>
              <a:t> </a:t>
            </a:r>
            <a:r>
              <a:rPr lang="es-ES" sz="1800" dirty="0" err="1"/>
              <a:t>nostrud</a:t>
            </a:r>
            <a:r>
              <a:rPr lang="es-ES" sz="1800" dirty="0"/>
              <a:t> </a:t>
            </a:r>
            <a:r>
              <a:rPr lang="es-ES" sz="1800" dirty="0" err="1"/>
              <a:t>exercitation</a:t>
            </a:r>
            <a:r>
              <a:rPr lang="es-ES" sz="1800" dirty="0"/>
              <a:t> </a:t>
            </a:r>
            <a:r>
              <a:rPr lang="es-ES" sz="1800" dirty="0" err="1"/>
              <a:t>ullamco</a:t>
            </a:r>
            <a:r>
              <a:rPr lang="es-ES" sz="1800" dirty="0"/>
              <a:t> </a:t>
            </a:r>
            <a:r>
              <a:rPr lang="es-ES" sz="1800" dirty="0" err="1"/>
              <a:t>laboris</a:t>
            </a:r>
            <a:r>
              <a:rPr lang="es-ES" sz="1800" dirty="0"/>
              <a:t> </a:t>
            </a:r>
            <a:r>
              <a:rPr lang="es-ES" sz="1800" dirty="0" err="1"/>
              <a:t>nisi</a:t>
            </a:r>
            <a:r>
              <a:rPr lang="es-ES" sz="1800" dirty="0"/>
              <a:t> ut </a:t>
            </a:r>
            <a:r>
              <a:rPr lang="es-ES" sz="1800" dirty="0" err="1"/>
              <a:t>aliquip</a:t>
            </a:r>
            <a:r>
              <a:rPr lang="es-ES" sz="1800" dirty="0"/>
              <a:t> ex </a:t>
            </a:r>
            <a:r>
              <a:rPr lang="es-ES" sz="1800" dirty="0" err="1"/>
              <a:t>ea</a:t>
            </a:r>
            <a:r>
              <a:rPr lang="es-ES" sz="1800" dirty="0"/>
              <a:t> </a:t>
            </a:r>
            <a:r>
              <a:rPr lang="es-ES" sz="1800" dirty="0" err="1"/>
              <a:t>commodo</a:t>
            </a:r>
            <a:r>
              <a:rPr lang="es-ES" sz="1800" dirty="0"/>
              <a:t> </a:t>
            </a:r>
            <a:r>
              <a:rPr lang="es-ES" sz="1800" dirty="0" err="1"/>
              <a:t>consequat</a:t>
            </a:r>
            <a:r>
              <a:rPr lang="es-ES" sz="1800" dirty="0"/>
              <a:t>. </a:t>
            </a:r>
            <a:r>
              <a:rPr lang="es-ES" sz="1800" dirty="0" err="1"/>
              <a:t>Duis</a:t>
            </a:r>
            <a:r>
              <a:rPr lang="es-ES" sz="1800" dirty="0"/>
              <a:t> </a:t>
            </a:r>
            <a:r>
              <a:rPr lang="es-ES" sz="1800" dirty="0" err="1"/>
              <a:t>aute</a:t>
            </a:r>
            <a:r>
              <a:rPr lang="es-ES" sz="1800" dirty="0"/>
              <a:t> </a:t>
            </a:r>
            <a:r>
              <a:rPr lang="es-ES" sz="1800" dirty="0" err="1"/>
              <a:t>irure</a:t>
            </a:r>
            <a:r>
              <a:rPr lang="es-ES" sz="1800" dirty="0"/>
              <a:t> dolor in </a:t>
            </a:r>
            <a:r>
              <a:rPr lang="es-ES" sz="1800" dirty="0" err="1"/>
              <a:t>reprehenderit</a:t>
            </a:r>
            <a:r>
              <a:rPr lang="es-ES" sz="1800" dirty="0"/>
              <a:t> in </a:t>
            </a:r>
            <a:r>
              <a:rPr lang="es-ES" sz="1800" dirty="0" err="1"/>
              <a:t>voluptate</a:t>
            </a:r>
            <a:r>
              <a:rPr lang="es-ES" sz="1800" dirty="0"/>
              <a:t> </a:t>
            </a:r>
            <a:r>
              <a:rPr lang="es-ES" sz="1800" dirty="0" err="1"/>
              <a:t>velit</a:t>
            </a:r>
            <a:r>
              <a:rPr lang="es-ES" sz="1800" dirty="0"/>
              <a:t> </a:t>
            </a:r>
            <a:r>
              <a:rPr lang="es-ES" sz="1800" dirty="0" err="1"/>
              <a:t>esse</a:t>
            </a:r>
            <a:r>
              <a:rPr lang="es-ES" sz="1800" dirty="0"/>
              <a:t> </a:t>
            </a:r>
            <a:r>
              <a:rPr lang="es-ES" sz="1800" dirty="0" err="1"/>
              <a:t>cillum</a:t>
            </a:r>
            <a:r>
              <a:rPr lang="es-ES" sz="1800" dirty="0"/>
              <a:t> </a:t>
            </a:r>
            <a:r>
              <a:rPr lang="es-ES" sz="1800" dirty="0" err="1"/>
              <a:t>dolore</a:t>
            </a:r>
            <a:r>
              <a:rPr lang="es-ES" sz="1800" dirty="0"/>
              <a:t> </a:t>
            </a:r>
            <a:r>
              <a:rPr lang="es-ES" sz="1800" dirty="0" err="1"/>
              <a:t>eu</a:t>
            </a:r>
            <a:r>
              <a:rPr lang="es-ES" sz="1800" dirty="0"/>
              <a:t> </a:t>
            </a:r>
            <a:r>
              <a:rPr lang="es-ES" sz="1800" dirty="0" err="1"/>
              <a:t>fugiat</a:t>
            </a:r>
            <a:r>
              <a:rPr lang="es-ES" sz="1800" dirty="0"/>
              <a:t> </a:t>
            </a:r>
            <a:r>
              <a:rPr lang="es-ES" sz="1800" dirty="0" err="1"/>
              <a:t>nulla</a:t>
            </a:r>
            <a:r>
              <a:rPr lang="es-ES" sz="1800" dirty="0"/>
              <a:t> </a:t>
            </a:r>
            <a:r>
              <a:rPr lang="es-ES" sz="1800" dirty="0" err="1"/>
              <a:t>pariatur</a:t>
            </a:r>
            <a:r>
              <a:rPr lang="es-ES" sz="1800" dirty="0"/>
              <a:t>. </a:t>
            </a:r>
            <a:r>
              <a:rPr lang="es-ES" sz="1800" dirty="0" err="1"/>
              <a:t>Excepteur</a:t>
            </a:r>
            <a:r>
              <a:rPr lang="es-ES" sz="1800" dirty="0"/>
              <a:t> </a:t>
            </a:r>
            <a:r>
              <a:rPr lang="es-ES" sz="1800" dirty="0" err="1"/>
              <a:t>sint</a:t>
            </a:r>
            <a:r>
              <a:rPr lang="es-ES" sz="1800" dirty="0"/>
              <a:t> </a:t>
            </a:r>
            <a:r>
              <a:rPr lang="es-ES" sz="1800" dirty="0" err="1"/>
              <a:t>occaecat</a:t>
            </a:r>
            <a:r>
              <a:rPr lang="es-ES" sz="1800" dirty="0"/>
              <a:t> </a:t>
            </a:r>
            <a:r>
              <a:rPr lang="es-ES" sz="1800" dirty="0" err="1"/>
              <a:t>cupidatat</a:t>
            </a:r>
            <a:r>
              <a:rPr lang="es-ES" sz="1800" dirty="0"/>
              <a:t> non </a:t>
            </a:r>
            <a:r>
              <a:rPr lang="es-ES" sz="1800" dirty="0" err="1"/>
              <a:t>proident</a:t>
            </a:r>
            <a:r>
              <a:rPr lang="es-ES" sz="1800" dirty="0"/>
              <a:t>, </a:t>
            </a:r>
            <a:r>
              <a:rPr lang="es-ES" sz="1800" dirty="0" err="1"/>
              <a:t>sunt</a:t>
            </a:r>
            <a:r>
              <a:rPr lang="es-ES" sz="1800" dirty="0"/>
              <a:t> in culpa </a:t>
            </a:r>
            <a:r>
              <a:rPr lang="es-ES" sz="1800" dirty="0" err="1"/>
              <a:t>qui</a:t>
            </a:r>
            <a:r>
              <a:rPr lang="es-ES" sz="1800" dirty="0"/>
              <a:t> </a:t>
            </a:r>
            <a:r>
              <a:rPr lang="es-ES" sz="1800" dirty="0" err="1"/>
              <a:t>officia</a:t>
            </a:r>
            <a:r>
              <a:rPr lang="es-ES" sz="1800" dirty="0"/>
              <a:t> </a:t>
            </a:r>
            <a:r>
              <a:rPr lang="es-ES" sz="1800" dirty="0" err="1"/>
              <a:t>deserunt</a:t>
            </a:r>
            <a:r>
              <a:rPr lang="es-ES" sz="1800" dirty="0"/>
              <a:t> </a:t>
            </a:r>
            <a:r>
              <a:rPr lang="es-ES" sz="1800" dirty="0" err="1"/>
              <a:t>mollit</a:t>
            </a:r>
            <a:r>
              <a:rPr lang="es-ES" sz="1800" dirty="0"/>
              <a:t> </a:t>
            </a:r>
            <a:r>
              <a:rPr lang="es-ES" sz="1800" dirty="0" err="1"/>
              <a:t>anim</a:t>
            </a:r>
            <a:r>
              <a:rPr lang="es-ES" sz="1800" dirty="0"/>
              <a:t> id </a:t>
            </a:r>
            <a:r>
              <a:rPr lang="es-ES" sz="1800" dirty="0" err="1"/>
              <a:t>est</a:t>
            </a:r>
            <a:r>
              <a:rPr lang="es-ES" sz="1800" dirty="0"/>
              <a:t> </a:t>
            </a:r>
            <a:r>
              <a:rPr lang="es-ES" sz="1800" dirty="0" err="1"/>
              <a:t>laborum</a:t>
            </a:r>
            <a:r>
              <a:rPr lang="es-ES" sz="1800" dirty="0" smtClean="0"/>
              <a:t>.</a:t>
            </a:r>
            <a:endParaRPr lang="es-ES" sz="18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745732" y="13166154"/>
            <a:ext cx="562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+mj-lt"/>
              </a:rPr>
              <a:t>Figura 1. Figura de metodología (centrada)</a:t>
            </a:r>
            <a:endParaRPr lang="es-ES" sz="2400" dirty="0">
              <a:latin typeface="+mj-lt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745732" y="18701478"/>
            <a:ext cx="562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+mj-lt"/>
              </a:rPr>
              <a:t>Figura 3. Figura de resultados: gráfica de tarta</a:t>
            </a:r>
            <a:endParaRPr lang="es-ES" sz="2400" dirty="0">
              <a:latin typeface="+mj-lt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819095" y="20059622"/>
            <a:ext cx="7485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 smtClean="0"/>
              <a:t>Proseguir con la estructura del artículo según proceda</a:t>
            </a:r>
            <a:endParaRPr lang="es-ES" sz="18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2475628" y="4910783"/>
            <a:ext cx="7485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 err="1"/>
              <a:t>Lorem</a:t>
            </a:r>
            <a:r>
              <a:rPr lang="es-ES" sz="1800" dirty="0"/>
              <a:t> </a:t>
            </a:r>
            <a:r>
              <a:rPr lang="es-ES" sz="1800" dirty="0" err="1"/>
              <a:t>ipsum</a:t>
            </a:r>
            <a:r>
              <a:rPr lang="es-ES" sz="1800" dirty="0"/>
              <a:t> dolor </a:t>
            </a:r>
            <a:r>
              <a:rPr lang="es-ES" sz="1800" dirty="0" err="1"/>
              <a:t>sit</a:t>
            </a:r>
            <a:r>
              <a:rPr lang="es-ES" sz="1800" dirty="0"/>
              <a:t> </a:t>
            </a:r>
            <a:r>
              <a:rPr lang="es-ES" sz="1800" dirty="0" err="1"/>
              <a:t>amet</a:t>
            </a:r>
            <a:r>
              <a:rPr lang="es-ES" sz="1800" dirty="0"/>
              <a:t>, </a:t>
            </a:r>
            <a:r>
              <a:rPr lang="es-ES" sz="1800" dirty="0" err="1"/>
              <a:t>consectetur</a:t>
            </a:r>
            <a:r>
              <a:rPr lang="es-ES" sz="1800" dirty="0"/>
              <a:t> </a:t>
            </a:r>
            <a:r>
              <a:rPr lang="es-ES" sz="1800" dirty="0" err="1"/>
              <a:t>adipisicing</a:t>
            </a:r>
            <a:r>
              <a:rPr lang="es-ES" sz="1800" dirty="0"/>
              <a:t> </a:t>
            </a:r>
            <a:r>
              <a:rPr lang="es-ES" sz="1800" dirty="0" err="1"/>
              <a:t>elit</a:t>
            </a:r>
            <a:r>
              <a:rPr lang="es-ES" sz="1800" dirty="0"/>
              <a:t>, sed do </a:t>
            </a:r>
            <a:r>
              <a:rPr lang="es-ES" sz="1800" dirty="0" err="1"/>
              <a:t>eiusmod</a:t>
            </a:r>
            <a:r>
              <a:rPr lang="es-ES" sz="1800" dirty="0"/>
              <a:t> </a:t>
            </a:r>
            <a:r>
              <a:rPr lang="es-ES" sz="1800" dirty="0" err="1"/>
              <a:t>tempor</a:t>
            </a:r>
            <a:r>
              <a:rPr lang="es-ES" sz="1800" dirty="0"/>
              <a:t> </a:t>
            </a:r>
            <a:r>
              <a:rPr lang="es-ES" sz="1800" dirty="0" err="1"/>
              <a:t>incididunt</a:t>
            </a:r>
            <a:r>
              <a:rPr lang="es-ES" sz="1800" dirty="0"/>
              <a:t> ut labore et </a:t>
            </a:r>
            <a:r>
              <a:rPr lang="es-ES" sz="1800" dirty="0" err="1"/>
              <a:t>dolore</a:t>
            </a:r>
            <a:r>
              <a:rPr lang="es-ES" sz="1800" dirty="0"/>
              <a:t> magna </a:t>
            </a:r>
            <a:r>
              <a:rPr lang="es-ES" sz="1800" dirty="0" err="1"/>
              <a:t>aliqua</a:t>
            </a:r>
            <a:r>
              <a:rPr lang="es-ES" sz="1800" dirty="0"/>
              <a:t>. Ut </a:t>
            </a:r>
            <a:r>
              <a:rPr lang="es-ES" sz="1800" dirty="0" err="1"/>
              <a:t>enim</a:t>
            </a:r>
            <a:r>
              <a:rPr lang="es-ES" sz="1800" dirty="0"/>
              <a:t> ad </a:t>
            </a:r>
            <a:r>
              <a:rPr lang="es-ES" sz="1800" dirty="0" err="1"/>
              <a:t>minim</a:t>
            </a:r>
            <a:r>
              <a:rPr lang="es-ES" sz="1800" dirty="0"/>
              <a:t> </a:t>
            </a:r>
            <a:r>
              <a:rPr lang="es-ES" sz="1800" dirty="0" err="1"/>
              <a:t>veniam</a:t>
            </a:r>
            <a:r>
              <a:rPr lang="es-ES" sz="1800" dirty="0"/>
              <a:t>, </a:t>
            </a:r>
            <a:r>
              <a:rPr lang="es-ES" sz="1800" dirty="0" err="1"/>
              <a:t>quis</a:t>
            </a:r>
            <a:r>
              <a:rPr lang="es-ES" sz="1800" dirty="0"/>
              <a:t> </a:t>
            </a:r>
            <a:r>
              <a:rPr lang="es-ES" sz="1800" dirty="0" err="1"/>
              <a:t>nostrud</a:t>
            </a:r>
            <a:r>
              <a:rPr lang="es-ES" sz="1800" dirty="0"/>
              <a:t> </a:t>
            </a:r>
            <a:r>
              <a:rPr lang="es-ES" sz="1800" dirty="0" err="1"/>
              <a:t>exercitation</a:t>
            </a:r>
            <a:r>
              <a:rPr lang="es-ES" sz="1800" dirty="0"/>
              <a:t> </a:t>
            </a:r>
            <a:r>
              <a:rPr lang="es-ES" sz="1800" dirty="0" err="1"/>
              <a:t>ullamco</a:t>
            </a:r>
            <a:r>
              <a:rPr lang="es-ES" sz="1800" dirty="0"/>
              <a:t> </a:t>
            </a:r>
            <a:r>
              <a:rPr lang="es-ES" sz="1800" dirty="0" err="1"/>
              <a:t>laboris</a:t>
            </a:r>
            <a:r>
              <a:rPr lang="es-ES" sz="1800" dirty="0"/>
              <a:t> </a:t>
            </a:r>
            <a:r>
              <a:rPr lang="es-ES" sz="1800" dirty="0" err="1"/>
              <a:t>nisi</a:t>
            </a:r>
            <a:r>
              <a:rPr lang="es-ES" sz="1800" dirty="0"/>
              <a:t> ut </a:t>
            </a:r>
            <a:r>
              <a:rPr lang="es-ES" sz="1800" dirty="0" err="1"/>
              <a:t>aliquip</a:t>
            </a:r>
            <a:r>
              <a:rPr lang="es-ES" sz="1800" dirty="0"/>
              <a:t> ex </a:t>
            </a:r>
            <a:r>
              <a:rPr lang="es-ES" sz="1800" dirty="0" err="1"/>
              <a:t>ea</a:t>
            </a:r>
            <a:r>
              <a:rPr lang="es-ES" sz="1800" dirty="0"/>
              <a:t> </a:t>
            </a:r>
            <a:r>
              <a:rPr lang="es-ES" sz="1800" dirty="0" err="1"/>
              <a:t>commodo</a:t>
            </a:r>
            <a:r>
              <a:rPr lang="es-ES" sz="1800" dirty="0"/>
              <a:t> </a:t>
            </a:r>
            <a:r>
              <a:rPr lang="es-ES" sz="1800" dirty="0" err="1"/>
              <a:t>consequat</a:t>
            </a:r>
            <a:r>
              <a:rPr lang="es-ES" sz="1800" dirty="0"/>
              <a:t>. </a:t>
            </a:r>
            <a:r>
              <a:rPr lang="es-ES" sz="1800" dirty="0" err="1"/>
              <a:t>Duis</a:t>
            </a:r>
            <a:r>
              <a:rPr lang="es-ES" sz="1800" dirty="0"/>
              <a:t> </a:t>
            </a:r>
            <a:r>
              <a:rPr lang="es-ES" sz="1800" dirty="0" err="1"/>
              <a:t>aute</a:t>
            </a:r>
            <a:r>
              <a:rPr lang="es-ES" sz="1800" dirty="0"/>
              <a:t> </a:t>
            </a:r>
            <a:r>
              <a:rPr lang="es-ES" sz="1800" dirty="0" err="1"/>
              <a:t>irure</a:t>
            </a:r>
            <a:r>
              <a:rPr lang="es-ES" sz="1800" dirty="0"/>
              <a:t> dolor in </a:t>
            </a:r>
            <a:r>
              <a:rPr lang="es-ES" sz="1800" dirty="0" err="1"/>
              <a:t>reprehenderit</a:t>
            </a:r>
            <a:r>
              <a:rPr lang="es-ES" sz="1800" dirty="0"/>
              <a:t> in </a:t>
            </a:r>
            <a:r>
              <a:rPr lang="es-ES" sz="1800" dirty="0" err="1"/>
              <a:t>voluptate</a:t>
            </a:r>
            <a:r>
              <a:rPr lang="es-ES" sz="1800" dirty="0"/>
              <a:t> </a:t>
            </a:r>
            <a:r>
              <a:rPr lang="es-ES" sz="1800" dirty="0" err="1"/>
              <a:t>velit</a:t>
            </a:r>
            <a:r>
              <a:rPr lang="es-ES" sz="1800" dirty="0"/>
              <a:t> </a:t>
            </a:r>
            <a:r>
              <a:rPr lang="es-ES" sz="1800" dirty="0" err="1"/>
              <a:t>esse</a:t>
            </a:r>
            <a:r>
              <a:rPr lang="es-ES" sz="1800" dirty="0"/>
              <a:t> </a:t>
            </a:r>
            <a:r>
              <a:rPr lang="es-ES" sz="1800" dirty="0" err="1"/>
              <a:t>cillum</a:t>
            </a:r>
            <a:r>
              <a:rPr lang="es-ES" sz="1800" dirty="0"/>
              <a:t> </a:t>
            </a:r>
            <a:r>
              <a:rPr lang="es-ES" sz="1800" dirty="0" err="1"/>
              <a:t>dolore</a:t>
            </a:r>
            <a:r>
              <a:rPr lang="es-ES" sz="1800" dirty="0"/>
              <a:t> </a:t>
            </a:r>
            <a:r>
              <a:rPr lang="es-ES" sz="1800" dirty="0" err="1"/>
              <a:t>eu</a:t>
            </a:r>
            <a:r>
              <a:rPr lang="es-ES" sz="1800" dirty="0"/>
              <a:t> </a:t>
            </a:r>
            <a:r>
              <a:rPr lang="es-ES" sz="1800" dirty="0" err="1"/>
              <a:t>fugiat</a:t>
            </a:r>
            <a:r>
              <a:rPr lang="es-ES" sz="1800" dirty="0"/>
              <a:t> </a:t>
            </a:r>
            <a:r>
              <a:rPr lang="es-ES" sz="1800" dirty="0" err="1"/>
              <a:t>nulla</a:t>
            </a:r>
            <a:r>
              <a:rPr lang="es-ES" sz="1800" dirty="0"/>
              <a:t> </a:t>
            </a:r>
            <a:r>
              <a:rPr lang="es-ES" sz="1800" dirty="0" err="1"/>
              <a:t>pariatur</a:t>
            </a:r>
            <a:r>
              <a:rPr lang="es-ES" sz="1800" dirty="0"/>
              <a:t>. </a:t>
            </a:r>
            <a:r>
              <a:rPr lang="es-ES" sz="1800" dirty="0" err="1"/>
              <a:t>Excepteur</a:t>
            </a:r>
            <a:r>
              <a:rPr lang="es-ES" sz="1800" dirty="0"/>
              <a:t> </a:t>
            </a:r>
            <a:r>
              <a:rPr lang="es-ES" sz="1800" dirty="0" err="1"/>
              <a:t>sint</a:t>
            </a:r>
            <a:r>
              <a:rPr lang="es-ES" sz="1800" dirty="0"/>
              <a:t> </a:t>
            </a:r>
            <a:r>
              <a:rPr lang="es-ES" sz="1800" dirty="0" err="1"/>
              <a:t>occaecat</a:t>
            </a:r>
            <a:r>
              <a:rPr lang="es-ES" sz="1800" dirty="0"/>
              <a:t> </a:t>
            </a:r>
            <a:r>
              <a:rPr lang="es-ES" sz="1800" dirty="0" err="1"/>
              <a:t>cupidatat</a:t>
            </a:r>
            <a:r>
              <a:rPr lang="es-ES" sz="1800" dirty="0"/>
              <a:t> non </a:t>
            </a:r>
            <a:r>
              <a:rPr lang="es-ES" sz="1800" dirty="0" err="1"/>
              <a:t>proident</a:t>
            </a:r>
            <a:r>
              <a:rPr lang="es-ES" sz="1800" dirty="0"/>
              <a:t>, </a:t>
            </a:r>
            <a:r>
              <a:rPr lang="es-ES" sz="1800" dirty="0" err="1"/>
              <a:t>sunt</a:t>
            </a:r>
            <a:r>
              <a:rPr lang="es-ES" sz="1800" dirty="0"/>
              <a:t> in culpa </a:t>
            </a:r>
            <a:r>
              <a:rPr lang="es-ES" sz="1800" dirty="0" err="1"/>
              <a:t>qui</a:t>
            </a:r>
            <a:r>
              <a:rPr lang="es-ES" sz="1800" dirty="0"/>
              <a:t> </a:t>
            </a:r>
            <a:r>
              <a:rPr lang="es-ES" sz="1800" dirty="0" err="1"/>
              <a:t>officia</a:t>
            </a:r>
            <a:r>
              <a:rPr lang="es-ES" sz="1800" dirty="0"/>
              <a:t> </a:t>
            </a:r>
            <a:r>
              <a:rPr lang="es-ES" sz="1800" dirty="0" err="1"/>
              <a:t>deserunt</a:t>
            </a:r>
            <a:r>
              <a:rPr lang="es-ES" sz="1800" dirty="0"/>
              <a:t> </a:t>
            </a:r>
            <a:r>
              <a:rPr lang="es-ES" sz="1800" dirty="0" err="1"/>
              <a:t>mollit</a:t>
            </a:r>
            <a:r>
              <a:rPr lang="es-ES" sz="1800" dirty="0"/>
              <a:t> </a:t>
            </a:r>
            <a:r>
              <a:rPr lang="es-ES" sz="1800" dirty="0" err="1"/>
              <a:t>anim</a:t>
            </a:r>
            <a:r>
              <a:rPr lang="es-ES" sz="1800" dirty="0"/>
              <a:t> id </a:t>
            </a:r>
            <a:r>
              <a:rPr lang="es-ES" sz="1800" dirty="0" err="1"/>
              <a:t>est</a:t>
            </a:r>
            <a:r>
              <a:rPr lang="es-ES" sz="1800" dirty="0"/>
              <a:t> </a:t>
            </a:r>
            <a:r>
              <a:rPr lang="es-ES" sz="1800" dirty="0" err="1"/>
              <a:t>laborum</a:t>
            </a:r>
            <a:r>
              <a:rPr lang="es-ES" sz="1800" dirty="0"/>
              <a:t>.</a:t>
            </a:r>
          </a:p>
          <a:p>
            <a:pPr algn="just"/>
            <a:endParaRPr lang="es-ES" sz="1800" dirty="0"/>
          </a:p>
          <a:p>
            <a:pPr algn="just"/>
            <a:r>
              <a:rPr lang="es-ES" sz="1800" dirty="0" smtClean="0"/>
              <a:t>…</a:t>
            </a:r>
            <a:endParaRPr lang="es-ES" sz="18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12475628" y="18956411"/>
            <a:ext cx="7485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 smtClean="0"/>
              <a:t>…</a:t>
            </a:r>
            <a:endParaRPr lang="es-ES" sz="1800" dirty="0"/>
          </a:p>
          <a:p>
            <a:pPr algn="just"/>
            <a:endParaRPr lang="es-ES" sz="1800" dirty="0"/>
          </a:p>
          <a:p>
            <a:pPr algn="just"/>
            <a:r>
              <a:rPr lang="es-ES" sz="1800" dirty="0" err="1"/>
              <a:t>Lorem</a:t>
            </a:r>
            <a:r>
              <a:rPr lang="es-ES" sz="1800" dirty="0"/>
              <a:t> </a:t>
            </a:r>
            <a:r>
              <a:rPr lang="es-ES" sz="1800" dirty="0" err="1"/>
              <a:t>ipsum</a:t>
            </a:r>
            <a:r>
              <a:rPr lang="es-ES" sz="1800" dirty="0"/>
              <a:t> dolor </a:t>
            </a:r>
            <a:r>
              <a:rPr lang="es-ES" sz="1800" dirty="0" err="1"/>
              <a:t>sit</a:t>
            </a:r>
            <a:r>
              <a:rPr lang="es-ES" sz="1800" dirty="0"/>
              <a:t> </a:t>
            </a:r>
            <a:r>
              <a:rPr lang="es-ES" sz="1800" dirty="0" err="1"/>
              <a:t>amet</a:t>
            </a:r>
            <a:r>
              <a:rPr lang="es-ES" sz="1800" dirty="0"/>
              <a:t>, </a:t>
            </a:r>
            <a:r>
              <a:rPr lang="es-ES" sz="1800" dirty="0" err="1"/>
              <a:t>consectetur</a:t>
            </a:r>
            <a:r>
              <a:rPr lang="es-ES" sz="1800" dirty="0"/>
              <a:t> </a:t>
            </a:r>
            <a:r>
              <a:rPr lang="es-ES" sz="1800" dirty="0" err="1"/>
              <a:t>adipisicing</a:t>
            </a:r>
            <a:r>
              <a:rPr lang="es-ES" sz="1800" dirty="0"/>
              <a:t> </a:t>
            </a:r>
            <a:r>
              <a:rPr lang="es-ES" sz="1800" dirty="0" err="1"/>
              <a:t>elit</a:t>
            </a:r>
            <a:r>
              <a:rPr lang="es-ES" sz="1800" dirty="0"/>
              <a:t>, sed do </a:t>
            </a:r>
            <a:r>
              <a:rPr lang="es-ES" sz="1800" dirty="0" err="1"/>
              <a:t>eiusmod</a:t>
            </a:r>
            <a:r>
              <a:rPr lang="es-ES" sz="1800" dirty="0"/>
              <a:t> </a:t>
            </a:r>
            <a:r>
              <a:rPr lang="es-ES" sz="1800" dirty="0" err="1"/>
              <a:t>tempor</a:t>
            </a:r>
            <a:r>
              <a:rPr lang="es-ES" sz="1800" dirty="0"/>
              <a:t> </a:t>
            </a:r>
            <a:r>
              <a:rPr lang="es-ES" sz="1800" dirty="0" err="1"/>
              <a:t>incididunt</a:t>
            </a:r>
            <a:r>
              <a:rPr lang="es-ES" sz="1800" dirty="0"/>
              <a:t> ut labore et </a:t>
            </a:r>
            <a:r>
              <a:rPr lang="es-ES" sz="1800" dirty="0" err="1"/>
              <a:t>dolore</a:t>
            </a:r>
            <a:r>
              <a:rPr lang="es-ES" sz="1800" dirty="0"/>
              <a:t> magna </a:t>
            </a:r>
            <a:r>
              <a:rPr lang="es-ES" sz="1800" dirty="0" err="1"/>
              <a:t>aliqua</a:t>
            </a:r>
            <a:r>
              <a:rPr lang="es-ES" sz="1800" dirty="0"/>
              <a:t>. Ut </a:t>
            </a:r>
            <a:r>
              <a:rPr lang="es-ES" sz="1800" dirty="0" err="1"/>
              <a:t>enim</a:t>
            </a:r>
            <a:r>
              <a:rPr lang="es-ES" sz="1800" dirty="0"/>
              <a:t> ad </a:t>
            </a:r>
            <a:r>
              <a:rPr lang="es-ES" sz="1800" dirty="0" err="1"/>
              <a:t>minim</a:t>
            </a:r>
            <a:r>
              <a:rPr lang="es-ES" sz="1800" dirty="0"/>
              <a:t> </a:t>
            </a:r>
            <a:r>
              <a:rPr lang="es-ES" sz="1800" dirty="0" err="1"/>
              <a:t>veniam</a:t>
            </a:r>
            <a:r>
              <a:rPr lang="es-ES" sz="1800" dirty="0"/>
              <a:t>, </a:t>
            </a:r>
            <a:r>
              <a:rPr lang="es-ES" sz="1800" dirty="0" err="1"/>
              <a:t>quis</a:t>
            </a:r>
            <a:r>
              <a:rPr lang="es-ES" sz="1800" dirty="0"/>
              <a:t> </a:t>
            </a:r>
            <a:r>
              <a:rPr lang="es-ES" sz="1800" dirty="0" err="1"/>
              <a:t>nostrud</a:t>
            </a:r>
            <a:r>
              <a:rPr lang="es-ES" sz="1800" dirty="0"/>
              <a:t> </a:t>
            </a:r>
            <a:r>
              <a:rPr lang="es-ES" sz="1800" dirty="0" err="1"/>
              <a:t>exercitation</a:t>
            </a:r>
            <a:r>
              <a:rPr lang="es-ES" sz="1800" dirty="0"/>
              <a:t> </a:t>
            </a:r>
            <a:r>
              <a:rPr lang="es-ES" sz="1800" dirty="0" err="1"/>
              <a:t>ullamco</a:t>
            </a:r>
            <a:r>
              <a:rPr lang="es-ES" sz="1800" dirty="0"/>
              <a:t> </a:t>
            </a:r>
            <a:r>
              <a:rPr lang="es-ES" sz="1800" dirty="0" err="1"/>
              <a:t>laboris</a:t>
            </a:r>
            <a:r>
              <a:rPr lang="es-ES" sz="1800" dirty="0"/>
              <a:t> </a:t>
            </a:r>
            <a:r>
              <a:rPr lang="es-ES" sz="1800" dirty="0" err="1"/>
              <a:t>nisi</a:t>
            </a:r>
            <a:r>
              <a:rPr lang="es-ES" sz="1800" dirty="0"/>
              <a:t> ut </a:t>
            </a:r>
            <a:r>
              <a:rPr lang="es-ES" sz="1800" dirty="0" err="1"/>
              <a:t>aliquip</a:t>
            </a:r>
            <a:r>
              <a:rPr lang="es-ES" sz="1800" dirty="0"/>
              <a:t> ex </a:t>
            </a:r>
            <a:r>
              <a:rPr lang="es-ES" sz="1800" dirty="0" err="1"/>
              <a:t>ea</a:t>
            </a:r>
            <a:r>
              <a:rPr lang="es-ES" sz="1800" dirty="0"/>
              <a:t> </a:t>
            </a:r>
            <a:r>
              <a:rPr lang="es-ES" sz="1800" dirty="0" err="1"/>
              <a:t>commodo</a:t>
            </a:r>
            <a:r>
              <a:rPr lang="es-ES" sz="1800" dirty="0"/>
              <a:t> </a:t>
            </a:r>
            <a:r>
              <a:rPr lang="es-ES" sz="1800" dirty="0" err="1"/>
              <a:t>consequat</a:t>
            </a:r>
            <a:r>
              <a:rPr lang="es-ES" sz="1800" dirty="0"/>
              <a:t>. </a:t>
            </a:r>
            <a:r>
              <a:rPr lang="es-ES" sz="1800" dirty="0" err="1"/>
              <a:t>Duis</a:t>
            </a:r>
            <a:r>
              <a:rPr lang="es-ES" sz="1800" dirty="0"/>
              <a:t> </a:t>
            </a:r>
            <a:r>
              <a:rPr lang="es-ES" sz="1800" dirty="0" err="1"/>
              <a:t>aute</a:t>
            </a:r>
            <a:r>
              <a:rPr lang="es-ES" sz="1800" dirty="0"/>
              <a:t> </a:t>
            </a:r>
            <a:r>
              <a:rPr lang="es-ES" sz="1800" dirty="0" err="1"/>
              <a:t>irure</a:t>
            </a:r>
            <a:r>
              <a:rPr lang="es-ES" sz="1800" dirty="0"/>
              <a:t> dolor in </a:t>
            </a:r>
            <a:r>
              <a:rPr lang="es-ES" sz="1800" dirty="0" err="1"/>
              <a:t>reprehenderit</a:t>
            </a:r>
            <a:r>
              <a:rPr lang="es-ES" sz="1800" dirty="0"/>
              <a:t> in </a:t>
            </a:r>
            <a:r>
              <a:rPr lang="es-ES" sz="1800" dirty="0" err="1"/>
              <a:t>voluptate</a:t>
            </a:r>
            <a:r>
              <a:rPr lang="es-ES" sz="1800" dirty="0"/>
              <a:t> </a:t>
            </a:r>
            <a:r>
              <a:rPr lang="es-ES" sz="1800" dirty="0" err="1"/>
              <a:t>velit</a:t>
            </a:r>
            <a:r>
              <a:rPr lang="es-ES" sz="1800" dirty="0"/>
              <a:t> </a:t>
            </a:r>
            <a:r>
              <a:rPr lang="es-ES" sz="1800" dirty="0" err="1"/>
              <a:t>esse</a:t>
            </a:r>
            <a:r>
              <a:rPr lang="es-ES" sz="1800" dirty="0"/>
              <a:t> </a:t>
            </a:r>
            <a:r>
              <a:rPr lang="es-ES" sz="1800" dirty="0" err="1"/>
              <a:t>cillum</a:t>
            </a:r>
            <a:r>
              <a:rPr lang="es-ES" sz="1800" dirty="0"/>
              <a:t> </a:t>
            </a:r>
            <a:r>
              <a:rPr lang="es-ES" sz="1800" dirty="0" err="1"/>
              <a:t>dolore</a:t>
            </a:r>
            <a:r>
              <a:rPr lang="es-ES" sz="1800" dirty="0"/>
              <a:t> </a:t>
            </a:r>
            <a:r>
              <a:rPr lang="es-ES" sz="1800" dirty="0" err="1"/>
              <a:t>eu</a:t>
            </a:r>
            <a:r>
              <a:rPr lang="es-ES" sz="1800" dirty="0"/>
              <a:t> </a:t>
            </a:r>
            <a:r>
              <a:rPr lang="es-ES" sz="1800" dirty="0" err="1"/>
              <a:t>fugiat</a:t>
            </a:r>
            <a:r>
              <a:rPr lang="es-ES" sz="1800" dirty="0"/>
              <a:t> </a:t>
            </a:r>
            <a:r>
              <a:rPr lang="es-ES" sz="1800" dirty="0" err="1"/>
              <a:t>nulla</a:t>
            </a:r>
            <a:r>
              <a:rPr lang="es-ES" sz="1800" dirty="0"/>
              <a:t> </a:t>
            </a:r>
            <a:r>
              <a:rPr lang="es-ES" sz="1800" dirty="0" err="1"/>
              <a:t>pariatur</a:t>
            </a:r>
            <a:r>
              <a:rPr lang="es-ES" sz="1800" dirty="0"/>
              <a:t>. </a:t>
            </a:r>
            <a:r>
              <a:rPr lang="es-ES" sz="1800" dirty="0" err="1"/>
              <a:t>Excepteur</a:t>
            </a:r>
            <a:r>
              <a:rPr lang="es-ES" sz="1800" dirty="0"/>
              <a:t> </a:t>
            </a:r>
            <a:r>
              <a:rPr lang="es-ES" sz="1800" dirty="0" err="1"/>
              <a:t>sint</a:t>
            </a:r>
            <a:r>
              <a:rPr lang="es-ES" sz="1800" dirty="0"/>
              <a:t> </a:t>
            </a:r>
            <a:r>
              <a:rPr lang="es-ES" sz="1800" dirty="0" err="1"/>
              <a:t>occaecat</a:t>
            </a:r>
            <a:r>
              <a:rPr lang="es-ES" sz="1800" dirty="0"/>
              <a:t> </a:t>
            </a:r>
            <a:r>
              <a:rPr lang="es-ES" sz="1800" dirty="0" err="1"/>
              <a:t>cupidatat</a:t>
            </a:r>
            <a:r>
              <a:rPr lang="es-ES" sz="1800" dirty="0"/>
              <a:t> non </a:t>
            </a:r>
            <a:r>
              <a:rPr lang="es-ES" sz="1800" dirty="0" err="1"/>
              <a:t>proident</a:t>
            </a:r>
            <a:r>
              <a:rPr lang="es-ES" sz="1800" dirty="0"/>
              <a:t>, </a:t>
            </a:r>
            <a:r>
              <a:rPr lang="es-ES" sz="1800" dirty="0" err="1"/>
              <a:t>sunt</a:t>
            </a:r>
            <a:r>
              <a:rPr lang="es-ES" sz="1800" dirty="0"/>
              <a:t> in culpa </a:t>
            </a:r>
            <a:r>
              <a:rPr lang="es-ES" sz="1800" dirty="0" err="1"/>
              <a:t>qui</a:t>
            </a:r>
            <a:r>
              <a:rPr lang="es-ES" sz="1800" dirty="0"/>
              <a:t> </a:t>
            </a:r>
            <a:r>
              <a:rPr lang="es-ES" sz="1800" dirty="0" err="1"/>
              <a:t>officia</a:t>
            </a:r>
            <a:r>
              <a:rPr lang="es-ES" sz="1800" dirty="0"/>
              <a:t> </a:t>
            </a:r>
            <a:r>
              <a:rPr lang="es-ES" sz="1800" dirty="0" err="1"/>
              <a:t>deserunt</a:t>
            </a:r>
            <a:r>
              <a:rPr lang="es-ES" sz="1800" dirty="0"/>
              <a:t> </a:t>
            </a:r>
            <a:r>
              <a:rPr lang="es-ES" sz="1800" dirty="0" err="1"/>
              <a:t>mollit</a:t>
            </a:r>
            <a:r>
              <a:rPr lang="es-ES" sz="1800" dirty="0"/>
              <a:t> </a:t>
            </a:r>
            <a:r>
              <a:rPr lang="es-ES" sz="1800" dirty="0" err="1"/>
              <a:t>anim</a:t>
            </a:r>
            <a:r>
              <a:rPr lang="es-ES" sz="1800" dirty="0"/>
              <a:t> id </a:t>
            </a:r>
            <a:r>
              <a:rPr lang="es-ES" sz="1800" dirty="0" err="1"/>
              <a:t>est</a:t>
            </a:r>
            <a:r>
              <a:rPr lang="es-ES" sz="1800" dirty="0"/>
              <a:t> </a:t>
            </a:r>
            <a:r>
              <a:rPr lang="es-ES" sz="1800" dirty="0" err="1"/>
              <a:t>laborum</a:t>
            </a:r>
            <a:r>
              <a:rPr lang="es-ES" sz="1800" dirty="0"/>
              <a:t>.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12475628" y="21436839"/>
            <a:ext cx="7485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+mj-lt"/>
              </a:rPr>
              <a:t>N</a:t>
            </a:r>
            <a:r>
              <a:rPr lang="es-ES" sz="3200" dirty="0" smtClean="0">
                <a:latin typeface="+mj-lt"/>
              </a:rPr>
              <a:t>. Conclusiones</a:t>
            </a:r>
            <a:endParaRPr lang="es-ES" sz="3200" dirty="0">
              <a:latin typeface="+mj-lt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2475628" y="21932855"/>
            <a:ext cx="7485354" cy="47892"/>
          </a:xfrm>
          <a:prstGeom prst="rect">
            <a:avLst/>
          </a:prstGeom>
          <a:solidFill>
            <a:srgbClr val="158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CuadroTexto"/>
          <p:cNvSpPr txBox="1"/>
          <p:nvPr/>
        </p:nvSpPr>
        <p:spPr>
          <a:xfrm>
            <a:off x="12475628" y="22031844"/>
            <a:ext cx="74853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 err="1"/>
              <a:t>Lorem</a:t>
            </a:r>
            <a:r>
              <a:rPr lang="es-ES" sz="1800" dirty="0"/>
              <a:t> </a:t>
            </a:r>
            <a:r>
              <a:rPr lang="es-ES" sz="1800" dirty="0" err="1"/>
              <a:t>ipsum</a:t>
            </a:r>
            <a:r>
              <a:rPr lang="es-ES" sz="1800" dirty="0"/>
              <a:t> dolor </a:t>
            </a:r>
            <a:r>
              <a:rPr lang="es-ES" sz="1800" dirty="0" err="1"/>
              <a:t>sit</a:t>
            </a:r>
            <a:r>
              <a:rPr lang="es-ES" sz="1800" dirty="0"/>
              <a:t> </a:t>
            </a:r>
            <a:r>
              <a:rPr lang="es-ES" sz="1800" dirty="0" err="1"/>
              <a:t>amet</a:t>
            </a:r>
            <a:r>
              <a:rPr lang="es-ES" sz="1800" dirty="0"/>
              <a:t>, </a:t>
            </a:r>
            <a:r>
              <a:rPr lang="es-ES" sz="1800" dirty="0" err="1"/>
              <a:t>consectetur</a:t>
            </a:r>
            <a:r>
              <a:rPr lang="es-ES" sz="1800" dirty="0"/>
              <a:t> </a:t>
            </a:r>
            <a:r>
              <a:rPr lang="es-ES" sz="1800" dirty="0" err="1"/>
              <a:t>adipisicing</a:t>
            </a:r>
            <a:r>
              <a:rPr lang="es-ES" sz="1800" dirty="0"/>
              <a:t> </a:t>
            </a:r>
            <a:r>
              <a:rPr lang="es-ES" sz="1800" dirty="0" err="1"/>
              <a:t>elit</a:t>
            </a:r>
            <a:r>
              <a:rPr lang="es-ES" sz="1800" dirty="0"/>
              <a:t>, sed do </a:t>
            </a:r>
            <a:r>
              <a:rPr lang="es-ES" sz="1800" dirty="0" err="1"/>
              <a:t>eiusmod</a:t>
            </a:r>
            <a:r>
              <a:rPr lang="es-ES" sz="1800" dirty="0"/>
              <a:t> </a:t>
            </a:r>
            <a:r>
              <a:rPr lang="es-ES" sz="1800" dirty="0" err="1"/>
              <a:t>tempor</a:t>
            </a:r>
            <a:r>
              <a:rPr lang="es-ES" sz="1800" dirty="0"/>
              <a:t> </a:t>
            </a:r>
            <a:r>
              <a:rPr lang="es-ES" sz="1800" dirty="0" err="1"/>
              <a:t>incididunt</a:t>
            </a:r>
            <a:r>
              <a:rPr lang="es-ES" sz="1800" dirty="0"/>
              <a:t> ut labore et </a:t>
            </a:r>
            <a:r>
              <a:rPr lang="es-ES" sz="1800" dirty="0" err="1"/>
              <a:t>dolore</a:t>
            </a:r>
            <a:r>
              <a:rPr lang="es-ES" sz="1800" dirty="0"/>
              <a:t> magna </a:t>
            </a:r>
            <a:r>
              <a:rPr lang="es-ES" sz="1800" dirty="0" err="1"/>
              <a:t>aliqua</a:t>
            </a:r>
            <a:r>
              <a:rPr lang="es-ES" sz="1800" dirty="0"/>
              <a:t>. Ut </a:t>
            </a:r>
            <a:r>
              <a:rPr lang="es-ES" sz="1800" dirty="0" err="1"/>
              <a:t>enim</a:t>
            </a:r>
            <a:r>
              <a:rPr lang="es-ES" sz="1800" dirty="0"/>
              <a:t> ad </a:t>
            </a:r>
            <a:r>
              <a:rPr lang="es-ES" sz="1800" dirty="0" err="1"/>
              <a:t>minim</a:t>
            </a:r>
            <a:r>
              <a:rPr lang="es-ES" sz="1800" dirty="0"/>
              <a:t> </a:t>
            </a:r>
            <a:r>
              <a:rPr lang="es-ES" sz="1800" dirty="0" err="1"/>
              <a:t>veniam</a:t>
            </a:r>
            <a:r>
              <a:rPr lang="es-ES" sz="1800" dirty="0"/>
              <a:t>, </a:t>
            </a:r>
            <a:r>
              <a:rPr lang="es-ES" sz="1800" dirty="0" err="1"/>
              <a:t>quis</a:t>
            </a:r>
            <a:r>
              <a:rPr lang="es-ES" sz="1800" dirty="0"/>
              <a:t> </a:t>
            </a:r>
            <a:r>
              <a:rPr lang="es-ES" sz="1800" dirty="0" err="1"/>
              <a:t>nostrud</a:t>
            </a:r>
            <a:r>
              <a:rPr lang="es-ES" sz="1800" dirty="0"/>
              <a:t> </a:t>
            </a:r>
            <a:r>
              <a:rPr lang="es-ES" sz="1800" dirty="0" err="1"/>
              <a:t>exercitation</a:t>
            </a:r>
            <a:r>
              <a:rPr lang="es-ES" sz="1800" dirty="0"/>
              <a:t> </a:t>
            </a:r>
            <a:r>
              <a:rPr lang="es-ES" sz="1800" dirty="0" err="1"/>
              <a:t>ullamco</a:t>
            </a:r>
            <a:r>
              <a:rPr lang="es-ES" sz="1800" dirty="0"/>
              <a:t> </a:t>
            </a:r>
            <a:r>
              <a:rPr lang="es-ES" sz="1800" dirty="0" err="1"/>
              <a:t>laboris</a:t>
            </a:r>
            <a:r>
              <a:rPr lang="es-ES" sz="1800" dirty="0"/>
              <a:t> </a:t>
            </a:r>
            <a:r>
              <a:rPr lang="es-ES" sz="1800" dirty="0" err="1"/>
              <a:t>nisi</a:t>
            </a:r>
            <a:r>
              <a:rPr lang="es-ES" sz="1800" dirty="0"/>
              <a:t> ut </a:t>
            </a:r>
            <a:r>
              <a:rPr lang="es-ES" sz="1800" dirty="0" err="1"/>
              <a:t>aliquip</a:t>
            </a:r>
            <a:r>
              <a:rPr lang="es-ES" sz="1800" dirty="0"/>
              <a:t> ex </a:t>
            </a:r>
            <a:r>
              <a:rPr lang="es-ES" sz="1800" dirty="0" err="1"/>
              <a:t>ea</a:t>
            </a:r>
            <a:r>
              <a:rPr lang="es-ES" sz="1800" dirty="0"/>
              <a:t> </a:t>
            </a:r>
            <a:r>
              <a:rPr lang="es-ES" sz="1800" dirty="0" err="1"/>
              <a:t>commodo</a:t>
            </a:r>
            <a:r>
              <a:rPr lang="es-ES" sz="1800" dirty="0"/>
              <a:t> </a:t>
            </a:r>
            <a:r>
              <a:rPr lang="es-ES" sz="1800" dirty="0" err="1"/>
              <a:t>consequat</a:t>
            </a:r>
            <a:r>
              <a:rPr lang="es-ES" sz="1800" dirty="0"/>
              <a:t>. </a:t>
            </a:r>
            <a:r>
              <a:rPr lang="es-ES" sz="1800" dirty="0" err="1"/>
              <a:t>Duis</a:t>
            </a:r>
            <a:r>
              <a:rPr lang="es-ES" sz="1800" dirty="0"/>
              <a:t> </a:t>
            </a:r>
            <a:r>
              <a:rPr lang="es-ES" sz="1800" dirty="0" err="1"/>
              <a:t>aute</a:t>
            </a:r>
            <a:r>
              <a:rPr lang="es-ES" sz="1800" dirty="0"/>
              <a:t> </a:t>
            </a:r>
            <a:r>
              <a:rPr lang="es-ES" sz="1800" dirty="0" err="1"/>
              <a:t>irure</a:t>
            </a:r>
            <a:r>
              <a:rPr lang="es-ES" sz="1800" dirty="0"/>
              <a:t> dolor in </a:t>
            </a:r>
            <a:r>
              <a:rPr lang="es-ES" sz="1800" dirty="0" err="1"/>
              <a:t>reprehenderit</a:t>
            </a:r>
            <a:r>
              <a:rPr lang="es-ES" sz="1800" dirty="0"/>
              <a:t> in </a:t>
            </a:r>
            <a:r>
              <a:rPr lang="es-ES" sz="1800" dirty="0" err="1"/>
              <a:t>voluptate</a:t>
            </a:r>
            <a:r>
              <a:rPr lang="es-ES" sz="1800" dirty="0"/>
              <a:t> </a:t>
            </a:r>
            <a:r>
              <a:rPr lang="es-ES" sz="1800" dirty="0" err="1"/>
              <a:t>velit</a:t>
            </a:r>
            <a:r>
              <a:rPr lang="es-ES" sz="1800" dirty="0"/>
              <a:t> </a:t>
            </a:r>
            <a:r>
              <a:rPr lang="es-ES" sz="1800" dirty="0" err="1"/>
              <a:t>esse</a:t>
            </a:r>
            <a:r>
              <a:rPr lang="es-ES" sz="1800" dirty="0"/>
              <a:t> </a:t>
            </a:r>
            <a:r>
              <a:rPr lang="es-ES" sz="1800" dirty="0" err="1"/>
              <a:t>cillum</a:t>
            </a:r>
            <a:r>
              <a:rPr lang="es-ES" sz="1800" dirty="0"/>
              <a:t> </a:t>
            </a:r>
            <a:r>
              <a:rPr lang="es-ES" sz="1800" dirty="0" err="1"/>
              <a:t>dolore</a:t>
            </a:r>
            <a:r>
              <a:rPr lang="es-ES" sz="1800" dirty="0"/>
              <a:t> </a:t>
            </a:r>
            <a:r>
              <a:rPr lang="es-ES" sz="1800" dirty="0" err="1"/>
              <a:t>eu</a:t>
            </a:r>
            <a:r>
              <a:rPr lang="es-ES" sz="1800" dirty="0"/>
              <a:t> </a:t>
            </a:r>
            <a:r>
              <a:rPr lang="es-ES" sz="1800" dirty="0" err="1"/>
              <a:t>fugiat</a:t>
            </a:r>
            <a:r>
              <a:rPr lang="es-ES" sz="1800" dirty="0"/>
              <a:t> </a:t>
            </a:r>
            <a:r>
              <a:rPr lang="es-ES" sz="1800" dirty="0" err="1"/>
              <a:t>nulla</a:t>
            </a:r>
            <a:r>
              <a:rPr lang="es-ES" sz="1800" dirty="0"/>
              <a:t> </a:t>
            </a:r>
            <a:r>
              <a:rPr lang="es-ES" sz="1800" dirty="0" err="1"/>
              <a:t>pariatur</a:t>
            </a:r>
            <a:r>
              <a:rPr lang="es-ES" sz="1800" dirty="0"/>
              <a:t>. </a:t>
            </a:r>
            <a:r>
              <a:rPr lang="es-ES" sz="1800" dirty="0" err="1"/>
              <a:t>Excepteur</a:t>
            </a:r>
            <a:r>
              <a:rPr lang="es-ES" sz="1800" dirty="0"/>
              <a:t> </a:t>
            </a:r>
            <a:r>
              <a:rPr lang="es-ES" sz="1800" dirty="0" err="1"/>
              <a:t>sint</a:t>
            </a:r>
            <a:r>
              <a:rPr lang="es-ES" sz="1800" dirty="0"/>
              <a:t> </a:t>
            </a:r>
            <a:r>
              <a:rPr lang="es-ES" sz="1800" dirty="0" err="1"/>
              <a:t>occaecat</a:t>
            </a:r>
            <a:r>
              <a:rPr lang="es-ES" sz="1800" dirty="0"/>
              <a:t> </a:t>
            </a:r>
            <a:r>
              <a:rPr lang="es-ES" sz="1800" dirty="0" err="1"/>
              <a:t>cupidatat</a:t>
            </a:r>
            <a:r>
              <a:rPr lang="es-ES" sz="1800" dirty="0"/>
              <a:t> non </a:t>
            </a:r>
            <a:r>
              <a:rPr lang="es-ES" sz="1800" dirty="0" err="1"/>
              <a:t>proident</a:t>
            </a:r>
            <a:r>
              <a:rPr lang="es-ES" sz="1800" dirty="0"/>
              <a:t>, </a:t>
            </a:r>
            <a:r>
              <a:rPr lang="es-ES" sz="1800" dirty="0" err="1"/>
              <a:t>sunt</a:t>
            </a:r>
            <a:r>
              <a:rPr lang="es-ES" sz="1800" dirty="0"/>
              <a:t> in culpa </a:t>
            </a:r>
            <a:r>
              <a:rPr lang="es-ES" sz="1800" dirty="0" err="1"/>
              <a:t>qui</a:t>
            </a:r>
            <a:r>
              <a:rPr lang="es-ES" sz="1800" dirty="0"/>
              <a:t> </a:t>
            </a:r>
            <a:r>
              <a:rPr lang="es-ES" sz="1800" dirty="0" err="1"/>
              <a:t>officia</a:t>
            </a:r>
            <a:r>
              <a:rPr lang="es-ES" sz="1800" dirty="0"/>
              <a:t> </a:t>
            </a:r>
            <a:r>
              <a:rPr lang="es-ES" sz="1800" dirty="0" err="1"/>
              <a:t>deserunt</a:t>
            </a:r>
            <a:r>
              <a:rPr lang="es-ES" sz="1800" dirty="0"/>
              <a:t> </a:t>
            </a:r>
            <a:r>
              <a:rPr lang="es-ES" sz="1800" dirty="0" err="1"/>
              <a:t>mollit</a:t>
            </a:r>
            <a:r>
              <a:rPr lang="es-ES" sz="1800" dirty="0"/>
              <a:t> </a:t>
            </a:r>
            <a:r>
              <a:rPr lang="es-ES" sz="1800" dirty="0" err="1"/>
              <a:t>anim</a:t>
            </a:r>
            <a:r>
              <a:rPr lang="es-ES" sz="1800" dirty="0"/>
              <a:t> id </a:t>
            </a:r>
            <a:r>
              <a:rPr lang="es-ES" sz="1800" dirty="0" err="1"/>
              <a:t>est</a:t>
            </a:r>
            <a:r>
              <a:rPr lang="es-ES" sz="1800" dirty="0"/>
              <a:t> </a:t>
            </a:r>
            <a:r>
              <a:rPr lang="es-ES" sz="1800" dirty="0" err="1"/>
              <a:t>laborum</a:t>
            </a:r>
            <a:r>
              <a:rPr lang="es-ES" sz="1800" dirty="0"/>
              <a:t>.</a:t>
            </a:r>
          </a:p>
          <a:p>
            <a:pPr algn="just"/>
            <a:endParaRPr lang="es-ES" sz="1800" dirty="0"/>
          </a:p>
          <a:p>
            <a:pPr algn="just"/>
            <a:r>
              <a:rPr lang="es-ES" sz="1800" dirty="0" err="1"/>
              <a:t>Lorem</a:t>
            </a:r>
            <a:r>
              <a:rPr lang="es-ES" sz="1800" dirty="0"/>
              <a:t> </a:t>
            </a:r>
            <a:r>
              <a:rPr lang="es-ES" sz="1800" dirty="0" err="1"/>
              <a:t>ipsum</a:t>
            </a:r>
            <a:r>
              <a:rPr lang="es-ES" sz="1800" dirty="0"/>
              <a:t> dolor </a:t>
            </a:r>
            <a:r>
              <a:rPr lang="es-ES" sz="1800" dirty="0" err="1"/>
              <a:t>sit</a:t>
            </a:r>
            <a:r>
              <a:rPr lang="es-ES" sz="1800" dirty="0"/>
              <a:t> </a:t>
            </a:r>
            <a:r>
              <a:rPr lang="es-ES" sz="1800" dirty="0" err="1"/>
              <a:t>amet</a:t>
            </a:r>
            <a:r>
              <a:rPr lang="es-ES" sz="1800" dirty="0"/>
              <a:t>, </a:t>
            </a:r>
            <a:r>
              <a:rPr lang="es-ES" sz="1800" dirty="0" err="1"/>
              <a:t>consectetur</a:t>
            </a:r>
            <a:r>
              <a:rPr lang="es-ES" sz="1800" dirty="0"/>
              <a:t> </a:t>
            </a:r>
            <a:r>
              <a:rPr lang="es-ES" sz="1800" dirty="0" err="1"/>
              <a:t>adipisicing</a:t>
            </a:r>
            <a:r>
              <a:rPr lang="es-ES" sz="1800" dirty="0"/>
              <a:t> </a:t>
            </a:r>
            <a:r>
              <a:rPr lang="es-ES" sz="1800" dirty="0" err="1"/>
              <a:t>elit</a:t>
            </a:r>
            <a:r>
              <a:rPr lang="es-ES" sz="1800" dirty="0"/>
              <a:t>, sed do </a:t>
            </a:r>
            <a:r>
              <a:rPr lang="es-ES" sz="1800" dirty="0" err="1"/>
              <a:t>eiusmod</a:t>
            </a:r>
            <a:r>
              <a:rPr lang="es-ES" sz="1800" dirty="0"/>
              <a:t> </a:t>
            </a:r>
            <a:r>
              <a:rPr lang="es-ES" sz="1800" dirty="0" err="1"/>
              <a:t>tempor</a:t>
            </a:r>
            <a:r>
              <a:rPr lang="es-ES" sz="1800" dirty="0"/>
              <a:t> </a:t>
            </a:r>
            <a:r>
              <a:rPr lang="es-ES" sz="1800" dirty="0" err="1"/>
              <a:t>incididunt</a:t>
            </a:r>
            <a:r>
              <a:rPr lang="es-ES" sz="1800" dirty="0"/>
              <a:t> ut labore et </a:t>
            </a:r>
            <a:r>
              <a:rPr lang="es-ES" sz="1800" dirty="0" err="1"/>
              <a:t>dolore</a:t>
            </a:r>
            <a:r>
              <a:rPr lang="es-ES" sz="1800" dirty="0"/>
              <a:t> magna </a:t>
            </a:r>
            <a:r>
              <a:rPr lang="es-ES" sz="1800" dirty="0" err="1"/>
              <a:t>aliqua</a:t>
            </a:r>
            <a:r>
              <a:rPr lang="es-ES" sz="1800" dirty="0"/>
              <a:t>. Ut </a:t>
            </a:r>
            <a:r>
              <a:rPr lang="es-ES" sz="1800" dirty="0" err="1"/>
              <a:t>enim</a:t>
            </a:r>
            <a:r>
              <a:rPr lang="es-ES" sz="1800" dirty="0"/>
              <a:t> ad </a:t>
            </a:r>
            <a:r>
              <a:rPr lang="es-ES" sz="1800" dirty="0" err="1"/>
              <a:t>minim</a:t>
            </a:r>
            <a:r>
              <a:rPr lang="es-ES" sz="1800" dirty="0"/>
              <a:t> </a:t>
            </a:r>
            <a:r>
              <a:rPr lang="es-ES" sz="1800" dirty="0" err="1"/>
              <a:t>veniam</a:t>
            </a:r>
            <a:r>
              <a:rPr lang="es-ES" sz="1800" dirty="0"/>
              <a:t>, </a:t>
            </a:r>
            <a:r>
              <a:rPr lang="es-ES" sz="1800" dirty="0" err="1"/>
              <a:t>quis</a:t>
            </a:r>
            <a:r>
              <a:rPr lang="es-ES" sz="1800" dirty="0"/>
              <a:t> </a:t>
            </a:r>
            <a:r>
              <a:rPr lang="es-ES" sz="1800" dirty="0" err="1"/>
              <a:t>nostrud</a:t>
            </a:r>
            <a:r>
              <a:rPr lang="es-ES" sz="1800" dirty="0"/>
              <a:t> </a:t>
            </a:r>
            <a:r>
              <a:rPr lang="es-ES" sz="1800" dirty="0" err="1"/>
              <a:t>exercitation</a:t>
            </a:r>
            <a:r>
              <a:rPr lang="es-ES" sz="1800" dirty="0"/>
              <a:t> </a:t>
            </a:r>
            <a:r>
              <a:rPr lang="es-ES" sz="1800" dirty="0" err="1"/>
              <a:t>ullamco</a:t>
            </a:r>
            <a:r>
              <a:rPr lang="es-ES" sz="1800" dirty="0"/>
              <a:t> </a:t>
            </a:r>
            <a:r>
              <a:rPr lang="es-ES" sz="1800" dirty="0" err="1"/>
              <a:t>laboris</a:t>
            </a:r>
            <a:r>
              <a:rPr lang="es-ES" sz="1800" dirty="0"/>
              <a:t> </a:t>
            </a:r>
            <a:r>
              <a:rPr lang="es-ES" sz="1800" dirty="0" err="1"/>
              <a:t>nisi</a:t>
            </a:r>
            <a:r>
              <a:rPr lang="es-ES" sz="1800" dirty="0"/>
              <a:t> ut </a:t>
            </a:r>
            <a:r>
              <a:rPr lang="es-ES" sz="1800" dirty="0" err="1"/>
              <a:t>aliquip</a:t>
            </a:r>
            <a:r>
              <a:rPr lang="es-ES" sz="1800" dirty="0"/>
              <a:t> ex </a:t>
            </a:r>
            <a:r>
              <a:rPr lang="es-ES" sz="1800" dirty="0" err="1"/>
              <a:t>ea</a:t>
            </a:r>
            <a:r>
              <a:rPr lang="es-ES" sz="1800" dirty="0"/>
              <a:t> </a:t>
            </a:r>
            <a:r>
              <a:rPr lang="es-ES" sz="1800" dirty="0" err="1"/>
              <a:t>commodo</a:t>
            </a:r>
            <a:r>
              <a:rPr lang="es-ES" sz="1800" dirty="0"/>
              <a:t> </a:t>
            </a:r>
            <a:r>
              <a:rPr lang="es-ES" sz="1800" dirty="0" err="1"/>
              <a:t>consequat</a:t>
            </a:r>
            <a:r>
              <a:rPr lang="es-ES" sz="1800" dirty="0"/>
              <a:t>. </a:t>
            </a:r>
            <a:r>
              <a:rPr lang="es-ES" sz="1800" dirty="0" err="1"/>
              <a:t>Duis</a:t>
            </a:r>
            <a:r>
              <a:rPr lang="es-ES" sz="1800" dirty="0"/>
              <a:t> </a:t>
            </a:r>
            <a:r>
              <a:rPr lang="es-ES" sz="1800" dirty="0" err="1"/>
              <a:t>aute</a:t>
            </a:r>
            <a:r>
              <a:rPr lang="es-ES" sz="1800" dirty="0"/>
              <a:t> </a:t>
            </a:r>
            <a:r>
              <a:rPr lang="es-ES" sz="1800" dirty="0" err="1"/>
              <a:t>irure</a:t>
            </a:r>
            <a:r>
              <a:rPr lang="es-ES" sz="1800" dirty="0"/>
              <a:t> dolor in </a:t>
            </a:r>
            <a:r>
              <a:rPr lang="es-ES" sz="1800" dirty="0" err="1"/>
              <a:t>reprehenderit</a:t>
            </a:r>
            <a:r>
              <a:rPr lang="es-ES" sz="1800" dirty="0"/>
              <a:t> in </a:t>
            </a:r>
            <a:r>
              <a:rPr lang="es-ES" sz="1800" dirty="0" err="1"/>
              <a:t>voluptate</a:t>
            </a:r>
            <a:r>
              <a:rPr lang="es-ES" sz="1800" dirty="0"/>
              <a:t> </a:t>
            </a:r>
            <a:r>
              <a:rPr lang="es-ES" sz="1800" dirty="0" err="1"/>
              <a:t>velit</a:t>
            </a:r>
            <a:r>
              <a:rPr lang="es-ES" sz="1800" dirty="0"/>
              <a:t> </a:t>
            </a:r>
            <a:r>
              <a:rPr lang="es-ES" sz="1800" dirty="0" err="1"/>
              <a:t>esse</a:t>
            </a:r>
            <a:r>
              <a:rPr lang="es-ES" sz="1800" dirty="0"/>
              <a:t> </a:t>
            </a:r>
            <a:r>
              <a:rPr lang="es-ES" sz="1800" dirty="0" err="1"/>
              <a:t>cillum</a:t>
            </a:r>
            <a:r>
              <a:rPr lang="es-ES" sz="1800" dirty="0"/>
              <a:t> </a:t>
            </a:r>
            <a:r>
              <a:rPr lang="es-ES" sz="1800" dirty="0" err="1"/>
              <a:t>dolore</a:t>
            </a:r>
            <a:r>
              <a:rPr lang="es-ES" sz="1800" dirty="0"/>
              <a:t> </a:t>
            </a:r>
            <a:r>
              <a:rPr lang="es-ES" sz="1800" dirty="0" err="1"/>
              <a:t>eu</a:t>
            </a:r>
            <a:r>
              <a:rPr lang="es-ES" sz="1800" dirty="0"/>
              <a:t> </a:t>
            </a:r>
            <a:r>
              <a:rPr lang="es-ES" sz="1800" dirty="0" err="1"/>
              <a:t>fugiat</a:t>
            </a:r>
            <a:r>
              <a:rPr lang="es-ES" sz="1800" dirty="0"/>
              <a:t> </a:t>
            </a:r>
            <a:r>
              <a:rPr lang="es-ES" sz="1800" dirty="0" err="1"/>
              <a:t>nulla</a:t>
            </a:r>
            <a:r>
              <a:rPr lang="es-ES" sz="1800" dirty="0"/>
              <a:t> </a:t>
            </a:r>
            <a:r>
              <a:rPr lang="es-ES" sz="1800" dirty="0" err="1"/>
              <a:t>pariatur</a:t>
            </a:r>
            <a:r>
              <a:rPr lang="es-ES" sz="1800" dirty="0"/>
              <a:t>. </a:t>
            </a:r>
            <a:r>
              <a:rPr lang="es-ES" sz="1800" dirty="0" err="1"/>
              <a:t>Excepteur</a:t>
            </a:r>
            <a:r>
              <a:rPr lang="es-ES" sz="1800" dirty="0"/>
              <a:t> </a:t>
            </a:r>
            <a:r>
              <a:rPr lang="es-ES" sz="1800" dirty="0" err="1"/>
              <a:t>sint</a:t>
            </a:r>
            <a:r>
              <a:rPr lang="es-ES" sz="1800" dirty="0"/>
              <a:t> </a:t>
            </a:r>
            <a:r>
              <a:rPr lang="es-ES" sz="1800" dirty="0" err="1"/>
              <a:t>occaecat</a:t>
            </a:r>
            <a:r>
              <a:rPr lang="es-ES" sz="1800" dirty="0"/>
              <a:t> </a:t>
            </a:r>
            <a:r>
              <a:rPr lang="es-ES" sz="1800" dirty="0" err="1"/>
              <a:t>cupidatat</a:t>
            </a:r>
            <a:r>
              <a:rPr lang="es-ES" sz="1800" dirty="0"/>
              <a:t> non </a:t>
            </a:r>
            <a:r>
              <a:rPr lang="es-ES" sz="1800" dirty="0" err="1"/>
              <a:t>proident</a:t>
            </a:r>
            <a:r>
              <a:rPr lang="es-ES" sz="1800" dirty="0"/>
              <a:t>, </a:t>
            </a:r>
            <a:r>
              <a:rPr lang="es-ES" sz="1800" dirty="0" err="1"/>
              <a:t>sunt</a:t>
            </a:r>
            <a:r>
              <a:rPr lang="es-ES" sz="1800" dirty="0"/>
              <a:t> in culpa </a:t>
            </a:r>
            <a:r>
              <a:rPr lang="es-ES" sz="1800" dirty="0" err="1"/>
              <a:t>qui</a:t>
            </a:r>
            <a:r>
              <a:rPr lang="es-ES" sz="1800" dirty="0"/>
              <a:t> </a:t>
            </a:r>
            <a:r>
              <a:rPr lang="es-ES" sz="1800" dirty="0" err="1"/>
              <a:t>officia</a:t>
            </a:r>
            <a:r>
              <a:rPr lang="es-ES" sz="1800" dirty="0"/>
              <a:t> </a:t>
            </a:r>
            <a:r>
              <a:rPr lang="es-ES" sz="1800" dirty="0" err="1"/>
              <a:t>deserunt</a:t>
            </a:r>
            <a:r>
              <a:rPr lang="es-ES" sz="1800" dirty="0"/>
              <a:t> </a:t>
            </a:r>
            <a:r>
              <a:rPr lang="es-ES" sz="1800" dirty="0" err="1"/>
              <a:t>mollit</a:t>
            </a:r>
            <a:r>
              <a:rPr lang="es-ES" sz="1800" dirty="0"/>
              <a:t> </a:t>
            </a:r>
            <a:r>
              <a:rPr lang="es-ES" sz="1800" dirty="0" err="1"/>
              <a:t>anim</a:t>
            </a:r>
            <a:r>
              <a:rPr lang="es-ES" sz="1800" dirty="0"/>
              <a:t> id </a:t>
            </a:r>
            <a:r>
              <a:rPr lang="es-ES" sz="1800" dirty="0" err="1"/>
              <a:t>est</a:t>
            </a:r>
            <a:r>
              <a:rPr lang="es-ES" sz="1800" dirty="0"/>
              <a:t> </a:t>
            </a:r>
            <a:r>
              <a:rPr lang="es-ES" sz="1800" dirty="0" err="1"/>
              <a:t>laborum</a:t>
            </a:r>
            <a:r>
              <a:rPr lang="es-ES" sz="1800" dirty="0"/>
              <a:t>.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12475628" y="8623348"/>
            <a:ext cx="7485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 smtClean="0"/>
              <a:t>…</a:t>
            </a:r>
            <a:endParaRPr lang="es-ES" sz="96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12475628" y="11562012"/>
            <a:ext cx="7485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 smtClean="0"/>
              <a:t>…</a:t>
            </a:r>
            <a:endParaRPr lang="es-ES" sz="96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12475628" y="14500677"/>
            <a:ext cx="7485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 smtClean="0"/>
              <a:t>…</a:t>
            </a:r>
            <a:endParaRPr lang="es-ES" sz="96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12475628" y="16316431"/>
            <a:ext cx="7485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 smtClean="0"/>
              <a:t>…</a:t>
            </a:r>
            <a:endParaRPr lang="es-ES" sz="96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900312" y="19244443"/>
            <a:ext cx="1477328" cy="80648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Segoe UI Light" pitchFamily="34" charset="0"/>
              </a:rPr>
              <a:t>Agradecimientos (si corresponde):</a:t>
            </a:r>
          </a:p>
          <a:p>
            <a:pPr algn="ctr"/>
            <a:endParaRPr lang="es-ES" sz="2800" dirty="0" smtClean="0">
              <a:solidFill>
                <a:srgbClr val="464646"/>
              </a:solidFill>
              <a:latin typeface="Segoe UI Light" pitchFamily="34" charset="0"/>
            </a:endParaRP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Segoe UI Light" pitchFamily="34" charset="0"/>
              </a:rPr>
              <a:t>Este proyecto ha sido financiado con la ayuda de…</a:t>
            </a:r>
            <a:endParaRPr lang="es-ES" sz="2800" dirty="0">
              <a:solidFill>
                <a:schemeClr val="bg1"/>
              </a:solidFill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870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704</Words>
  <Application>Microsoft Office PowerPoint</Application>
  <PresentationFormat>Personalizado</PresentationFormat>
  <Paragraphs>43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Company>UPV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blpacbla</dc:creator>
  <cp:lastModifiedBy>Carmen</cp:lastModifiedBy>
  <cp:revision>15</cp:revision>
  <dcterms:created xsi:type="dcterms:W3CDTF">2012-05-23T10:55:00Z</dcterms:created>
  <dcterms:modified xsi:type="dcterms:W3CDTF">2014-12-29T18:47:33Z</dcterms:modified>
</cp:coreProperties>
</file>